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63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016E746-E897-8530-D272-7BD234498EA9}"/>
              </a:ext>
            </a:extLst>
          </p:cNvPr>
          <p:cNvGrpSpPr/>
          <p:nvPr/>
        </p:nvGrpSpPr>
        <p:grpSpPr>
          <a:xfrm>
            <a:off x="889618" y="1110307"/>
            <a:ext cx="2215532" cy="2187045"/>
            <a:chOff x="6985618" y="757883"/>
            <a:chExt cx="1506373" cy="1487004"/>
          </a:xfrm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09603EE6-D918-1DD1-58E9-04269D0539F1}"/>
                </a:ext>
              </a:extLst>
            </p:cNvPr>
            <p:cNvSpPr/>
            <p:nvPr/>
          </p:nvSpPr>
          <p:spPr>
            <a:xfrm>
              <a:off x="6985618" y="757883"/>
              <a:ext cx="1506373" cy="1487004"/>
            </a:xfrm>
            <a:custGeom>
              <a:avLst/>
              <a:gdLst>
                <a:gd name="csX0" fmla="*/ 523571 w 1506373"/>
                <a:gd name="csY0" fmla="*/ 826349 h 1487004"/>
                <a:gd name="csX1" fmla="*/ 685712 w 1506373"/>
                <a:gd name="csY1" fmla="*/ 988490 h 1487004"/>
                <a:gd name="csX2" fmla="*/ 255328 w 1506373"/>
                <a:gd name="csY2" fmla="*/ 1418874 h 1487004"/>
                <a:gd name="csX3" fmla="*/ 93187 w 1506373"/>
                <a:gd name="csY3" fmla="*/ 1418874 h 1487004"/>
                <a:gd name="csX4" fmla="*/ 93187 w 1506373"/>
                <a:gd name="csY4" fmla="*/ 1256733 h 1487004"/>
                <a:gd name="csX5" fmla="*/ 141439 w 1506373"/>
                <a:gd name="csY5" fmla="*/ 26695 h 1487004"/>
                <a:gd name="csX6" fmla="*/ 258744 w 1506373"/>
                <a:gd name="csY6" fmla="*/ 214719 h 1487004"/>
                <a:gd name="csX7" fmla="*/ 247837 w 1506373"/>
                <a:gd name="csY7" fmla="*/ 225626 h 1487004"/>
                <a:gd name="csX8" fmla="*/ 647900 w 1506373"/>
                <a:gd name="csY8" fmla="*/ 625688 h 1487004"/>
                <a:gd name="csX9" fmla="*/ 716353 w 1506373"/>
                <a:gd name="csY9" fmla="*/ 557235 h 1487004"/>
                <a:gd name="csX10" fmla="*/ 776790 w 1506373"/>
                <a:gd name="csY10" fmla="*/ 557235 h 1487004"/>
                <a:gd name="csX11" fmla="*/ 783497 w 1506373"/>
                <a:gd name="csY11" fmla="*/ 563942 h 1487004"/>
                <a:gd name="csX12" fmla="*/ 783497 w 1506373"/>
                <a:gd name="csY12" fmla="*/ 610962 h 1487004"/>
                <a:gd name="csX13" fmla="*/ 781612 w 1506373"/>
                <a:gd name="csY13" fmla="*/ 612847 h 1487004"/>
                <a:gd name="csX14" fmla="*/ 790001 w 1506373"/>
                <a:gd name="csY14" fmla="*/ 611216 h 1487004"/>
                <a:gd name="csX15" fmla="*/ 859600 w 1506373"/>
                <a:gd name="csY15" fmla="*/ 640045 h 1487004"/>
                <a:gd name="csX16" fmla="*/ 1433073 w 1506373"/>
                <a:gd name="csY16" fmla="*/ 1213517 h 1487004"/>
                <a:gd name="csX17" fmla="*/ 1433072 w 1506373"/>
                <a:gd name="csY17" fmla="*/ 1361969 h 1487004"/>
                <a:gd name="csX18" fmla="*/ 1338783 w 1506373"/>
                <a:gd name="csY18" fmla="*/ 1456259 h 1487004"/>
                <a:gd name="csX19" fmla="*/ 1190331 w 1506373"/>
                <a:gd name="csY19" fmla="*/ 1456259 h 1487004"/>
                <a:gd name="csX20" fmla="*/ 616858 w 1506373"/>
                <a:gd name="csY20" fmla="*/ 882786 h 1487004"/>
                <a:gd name="csX21" fmla="*/ 588030 w 1506373"/>
                <a:gd name="csY21" fmla="*/ 813187 h 1487004"/>
                <a:gd name="csX22" fmla="*/ 589662 w 1506373"/>
                <a:gd name="csY22" fmla="*/ 804798 h 1487004"/>
                <a:gd name="csX23" fmla="*/ 587776 w 1506373"/>
                <a:gd name="csY23" fmla="*/ 806684 h 1487004"/>
                <a:gd name="csX24" fmla="*/ 540756 w 1506373"/>
                <a:gd name="csY24" fmla="*/ 806684 h 1487004"/>
                <a:gd name="csX25" fmla="*/ 534048 w 1506373"/>
                <a:gd name="csY25" fmla="*/ 799975 h 1487004"/>
                <a:gd name="csX26" fmla="*/ 534048 w 1506373"/>
                <a:gd name="csY26" fmla="*/ 739539 h 1487004"/>
                <a:gd name="csX27" fmla="*/ 598993 w 1506373"/>
                <a:gd name="csY27" fmla="*/ 674594 h 1487004"/>
                <a:gd name="csX28" fmla="*/ 198931 w 1506373"/>
                <a:gd name="csY28" fmla="*/ 274532 h 1487004"/>
                <a:gd name="csX29" fmla="*/ 188024 w 1506373"/>
                <a:gd name="csY29" fmla="*/ 285439 h 1487004"/>
                <a:gd name="csX30" fmla="*/ 0 w 1506373"/>
                <a:gd name="csY30" fmla="*/ 168134 h 1487004"/>
                <a:gd name="csX31" fmla="*/ 1184685 w 1506373"/>
                <a:gd name="csY31" fmla="*/ 0 h 1487004"/>
                <a:gd name="csX32" fmla="*/ 1416175 w 1506373"/>
                <a:gd name="csY32" fmla="*/ 95887 h 1487004"/>
                <a:gd name="csX33" fmla="*/ 1438443 w 1506373"/>
                <a:gd name="csY33" fmla="*/ 129422 h 1487004"/>
                <a:gd name="csX34" fmla="*/ 1254868 w 1506373"/>
                <a:gd name="csY34" fmla="*/ 178611 h 1487004"/>
                <a:gd name="csX35" fmla="*/ 1189667 w 1506373"/>
                <a:gd name="csY35" fmla="*/ 291544 h 1487004"/>
                <a:gd name="csX36" fmla="*/ 1210809 w 1506373"/>
                <a:gd name="csY36" fmla="*/ 370451 h 1487004"/>
                <a:gd name="csX37" fmla="*/ 1323742 w 1506373"/>
                <a:gd name="csY37" fmla="*/ 435653 h 1487004"/>
                <a:gd name="csX38" fmla="*/ 1506373 w 1506373"/>
                <a:gd name="csY38" fmla="*/ 386717 h 1487004"/>
                <a:gd name="csX39" fmla="*/ 1506068 w 1506373"/>
                <a:gd name="csY39" fmla="*/ 389903 h 1487004"/>
                <a:gd name="csX40" fmla="*/ 1416175 w 1506373"/>
                <a:gd name="csY40" fmla="*/ 558866 h 1487004"/>
                <a:gd name="csX41" fmla="*/ 1061494 w 1506373"/>
                <a:gd name="csY41" fmla="*/ 630781 h 1487004"/>
                <a:gd name="csX42" fmla="*/ 1050633 w 1506373"/>
                <a:gd name="csY42" fmla="*/ 623569 h 1487004"/>
                <a:gd name="csX43" fmla="*/ 967687 w 1506373"/>
                <a:gd name="csY43" fmla="*/ 706516 h 1487004"/>
                <a:gd name="csX44" fmla="*/ 805546 w 1506373"/>
                <a:gd name="csY44" fmla="*/ 544375 h 1487004"/>
                <a:gd name="csX45" fmla="*/ 888492 w 1506373"/>
                <a:gd name="csY45" fmla="*/ 461428 h 1487004"/>
                <a:gd name="csX46" fmla="*/ 881280 w 1506373"/>
                <a:gd name="csY46" fmla="*/ 450568 h 1487004"/>
                <a:gd name="csX47" fmla="*/ 953195 w 1506373"/>
                <a:gd name="csY47" fmla="*/ 95887 h 1487004"/>
                <a:gd name="csX48" fmla="*/ 1184685 w 1506373"/>
                <a:gd name="csY48" fmla="*/ 0 h 14870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</a:cxnLst>
              <a:rect l="l" t="t" r="r" b="b"/>
              <a:pathLst>
                <a:path w="1506373" h="1487004">
                  <a:moveTo>
                    <a:pt x="523571" y="826349"/>
                  </a:moveTo>
                  <a:lnTo>
                    <a:pt x="685712" y="988490"/>
                  </a:lnTo>
                  <a:lnTo>
                    <a:pt x="255328" y="1418874"/>
                  </a:lnTo>
                  <a:cubicBezTo>
                    <a:pt x="210554" y="1463648"/>
                    <a:pt x="137961" y="1463648"/>
                    <a:pt x="93187" y="1418874"/>
                  </a:cubicBezTo>
                  <a:cubicBezTo>
                    <a:pt x="48413" y="1374100"/>
                    <a:pt x="48413" y="1301507"/>
                    <a:pt x="93187" y="1256733"/>
                  </a:cubicBezTo>
                  <a:close/>
                  <a:moveTo>
                    <a:pt x="141439" y="26695"/>
                  </a:moveTo>
                  <a:lnTo>
                    <a:pt x="258744" y="214719"/>
                  </a:lnTo>
                  <a:lnTo>
                    <a:pt x="247837" y="225626"/>
                  </a:lnTo>
                  <a:lnTo>
                    <a:pt x="647900" y="625688"/>
                  </a:lnTo>
                  <a:lnTo>
                    <a:pt x="716353" y="557235"/>
                  </a:lnTo>
                  <a:cubicBezTo>
                    <a:pt x="733042" y="540546"/>
                    <a:pt x="760101" y="540546"/>
                    <a:pt x="776790" y="557235"/>
                  </a:cubicBezTo>
                  <a:lnTo>
                    <a:pt x="783497" y="563942"/>
                  </a:lnTo>
                  <a:cubicBezTo>
                    <a:pt x="796481" y="576926"/>
                    <a:pt x="796481" y="597978"/>
                    <a:pt x="783497" y="610962"/>
                  </a:cubicBezTo>
                  <a:lnTo>
                    <a:pt x="781612" y="612847"/>
                  </a:lnTo>
                  <a:lnTo>
                    <a:pt x="790001" y="611216"/>
                  </a:lnTo>
                  <a:cubicBezTo>
                    <a:pt x="815191" y="611216"/>
                    <a:pt x="840381" y="620825"/>
                    <a:pt x="859600" y="640045"/>
                  </a:cubicBezTo>
                  <a:lnTo>
                    <a:pt x="1433073" y="1213517"/>
                  </a:lnTo>
                  <a:cubicBezTo>
                    <a:pt x="1474067" y="1254511"/>
                    <a:pt x="1474067" y="1320974"/>
                    <a:pt x="1433072" y="1361969"/>
                  </a:cubicBezTo>
                  <a:lnTo>
                    <a:pt x="1338783" y="1456259"/>
                  </a:lnTo>
                  <a:cubicBezTo>
                    <a:pt x="1297789" y="1497253"/>
                    <a:pt x="1231326" y="1497252"/>
                    <a:pt x="1190331" y="1456259"/>
                  </a:cubicBezTo>
                  <a:lnTo>
                    <a:pt x="616858" y="882786"/>
                  </a:lnTo>
                  <a:cubicBezTo>
                    <a:pt x="597639" y="863567"/>
                    <a:pt x="588030" y="838377"/>
                    <a:pt x="588030" y="813187"/>
                  </a:cubicBezTo>
                  <a:lnTo>
                    <a:pt x="589662" y="804798"/>
                  </a:lnTo>
                  <a:lnTo>
                    <a:pt x="587776" y="806684"/>
                  </a:lnTo>
                  <a:cubicBezTo>
                    <a:pt x="574792" y="819668"/>
                    <a:pt x="553740" y="819668"/>
                    <a:pt x="540756" y="806684"/>
                  </a:cubicBezTo>
                  <a:lnTo>
                    <a:pt x="534048" y="799975"/>
                  </a:lnTo>
                  <a:cubicBezTo>
                    <a:pt x="517359" y="783286"/>
                    <a:pt x="517359" y="756228"/>
                    <a:pt x="534048" y="739539"/>
                  </a:cubicBezTo>
                  <a:lnTo>
                    <a:pt x="598993" y="674594"/>
                  </a:lnTo>
                  <a:lnTo>
                    <a:pt x="198931" y="274532"/>
                  </a:lnTo>
                  <a:lnTo>
                    <a:pt x="188024" y="285439"/>
                  </a:lnTo>
                  <a:lnTo>
                    <a:pt x="0" y="168134"/>
                  </a:lnTo>
                  <a:close/>
                  <a:moveTo>
                    <a:pt x="1184685" y="0"/>
                  </a:moveTo>
                  <a:cubicBezTo>
                    <a:pt x="1268468" y="1"/>
                    <a:pt x="1352251" y="31963"/>
                    <a:pt x="1416175" y="95887"/>
                  </a:cubicBezTo>
                  <a:lnTo>
                    <a:pt x="1438443" y="129422"/>
                  </a:lnTo>
                  <a:lnTo>
                    <a:pt x="1254868" y="178611"/>
                  </a:lnTo>
                  <a:cubicBezTo>
                    <a:pt x="1205678" y="191791"/>
                    <a:pt x="1176486" y="242353"/>
                    <a:pt x="1189667" y="291544"/>
                  </a:cubicBezTo>
                  <a:lnTo>
                    <a:pt x="1210809" y="370451"/>
                  </a:lnTo>
                  <a:cubicBezTo>
                    <a:pt x="1223990" y="419642"/>
                    <a:pt x="1274551" y="448833"/>
                    <a:pt x="1323742" y="435653"/>
                  </a:cubicBezTo>
                  <a:lnTo>
                    <a:pt x="1506373" y="386717"/>
                  </a:lnTo>
                  <a:lnTo>
                    <a:pt x="1506068" y="389903"/>
                  </a:lnTo>
                  <a:cubicBezTo>
                    <a:pt x="1494082" y="451809"/>
                    <a:pt x="1464118" y="510923"/>
                    <a:pt x="1416175" y="558866"/>
                  </a:cubicBezTo>
                  <a:cubicBezTo>
                    <a:pt x="1320288" y="654753"/>
                    <a:pt x="1179720" y="678724"/>
                    <a:pt x="1061494" y="630781"/>
                  </a:cubicBezTo>
                  <a:lnTo>
                    <a:pt x="1050633" y="623569"/>
                  </a:lnTo>
                  <a:lnTo>
                    <a:pt x="967687" y="706516"/>
                  </a:lnTo>
                  <a:lnTo>
                    <a:pt x="805546" y="544375"/>
                  </a:lnTo>
                  <a:lnTo>
                    <a:pt x="888492" y="461428"/>
                  </a:lnTo>
                  <a:lnTo>
                    <a:pt x="881280" y="450568"/>
                  </a:lnTo>
                  <a:cubicBezTo>
                    <a:pt x="833337" y="332341"/>
                    <a:pt x="857309" y="191773"/>
                    <a:pt x="953195" y="95887"/>
                  </a:cubicBezTo>
                  <a:cubicBezTo>
                    <a:pt x="1017120" y="31962"/>
                    <a:pt x="1100902" y="1"/>
                    <a:pt x="118468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977976DB-60D9-1351-D41C-2A89F790C535}"/>
                </a:ext>
              </a:extLst>
            </p:cNvPr>
            <p:cNvSpPr/>
            <p:nvPr/>
          </p:nvSpPr>
          <p:spPr>
            <a:xfrm>
              <a:off x="7490541" y="1961389"/>
              <a:ext cx="396146" cy="279610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5" name="グループ化 2054">
            <a:extLst>
              <a:ext uri="{FF2B5EF4-FFF2-40B4-BE49-F238E27FC236}">
                <a16:creationId xmlns:a16="http://schemas.microsoft.com/office/drawing/2014/main" id="{5FAE4A48-E02D-92A3-80BC-DD7534FC65DA}"/>
              </a:ext>
            </a:extLst>
          </p:cNvPr>
          <p:cNvGrpSpPr/>
          <p:nvPr/>
        </p:nvGrpSpPr>
        <p:grpSpPr>
          <a:xfrm>
            <a:off x="3847777" y="1106847"/>
            <a:ext cx="2257425" cy="2257425"/>
            <a:chOff x="3847777" y="1106847"/>
            <a:chExt cx="2257425" cy="2257425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321AF84-32EE-4946-FC2A-80929C8D34FB}"/>
                </a:ext>
              </a:extLst>
            </p:cNvPr>
            <p:cNvSpPr/>
            <p:nvPr/>
          </p:nvSpPr>
          <p:spPr>
            <a:xfrm>
              <a:off x="3847777" y="1106847"/>
              <a:ext cx="2257425" cy="2257425"/>
            </a:xfrm>
            <a:custGeom>
              <a:avLst/>
              <a:gdLst>
                <a:gd name="csX0" fmla="*/ 1128712 w 2257425"/>
                <a:gd name="csY0" fmla="*/ 271460 h 2257425"/>
                <a:gd name="csX1" fmla="*/ 271460 w 2257425"/>
                <a:gd name="csY1" fmla="*/ 1128712 h 2257425"/>
                <a:gd name="csX2" fmla="*/ 1128712 w 2257425"/>
                <a:gd name="csY2" fmla="*/ 1985964 h 2257425"/>
                <a:gd name="csX3" fmla="*/ 1985964 w 2257425"/>
                <a:gd name="csY3" fmla="*/ 1128712 h 2257425"/>
                <a:gd name="csX4" fmla="*/ 1128712 w 2257425"/>
                <a:gd name="csY4" fmla="*/ 271460 h 2257425"/>
                <a:gd name="csX5" fmla="*/ 971550 w 2257425"/>
                <a:gd name="csY5" fmla="*/ 0 h 2257425"/>
                <a:gd name="csX6" fmla="*/ 1285875 w 2257425"/>
                <a:gd name="csY6" fmla="*/ 0 h 2257425"/>
                <a:gd name="csX7" fmla="*/ 1285875 w 2257425"/>
                <a:gd name="csY7" fmla="*/ 151755 h 2257425"/>
                <a:gd name="csX8" fmla="*/ 1328353 w 2257425"/>
                <a:gd name="csY8" fmla="*/ 158238 h 2257425"/>
                <a:gd name="csX9" fmla="*/ 1472156 w 2257425"/>
                <a:gd name="csY9" fmla="*/ 199267 h 2257425"/>
                <a:gd name="csX10" fmla="*/ 1481409 w 2257425"/>
                <a:gd name="csY10" fmla="*/ 203499 h 2257425"/>
                <a:gd name="csX11" fmla="*/ 1556962 w 2257425"/>
                <a:gd name="csY11" fmla="*/ 72637 h 2257425"/>
                <a:gd name="csX12" fmla="*/ 1829176 w 2257425"/>
                <a:gd name="csY12" fmla="*/ 229800 h 2257425"/>
                <a:gd name="csX13" fmla="*/ 1752926 w 2257425"/>
                <a:gd name="csY13" fmla="*/ 361869 h 2257425"/>
                <a:gd name="csX14" fmla="*/ 1837525 w 2257425"/>
                <a:gd name="csY14" fmla="*/ 436705 h 2257425"/>
                <a:gd name="csX15" fmla="*/ 1894959 w 2257425"/>
                <a:gd name="csY15" fmla="*/ 504845 h 2257425"/>
                <a:gd name="csX16" fmla="*/ 2027625 w 2257425"/>
                <a:gd name="csY16" fmla="*/ 428250 h 2257425"/>
                <a:gd name="csX17" fmla="*/ 2184788 w 2257425"/>
                <a:gd name="csY17" fmla="*/ 700463 h 2257425"/>
                <a:gd name="csX18" fmla="*/ 2052816 w 2257425"/>
                <a:gd name="csY18" fmla="*/ 776657 h 2257425"/>
                <a:gd name="csX19" fmla="*/ 2066286 w 2257425"/>
                <a:gd name="csY19" fmla="*/ 808123 h 2257425"/>
                <a:gd name="csX20" fmla="*/ 2103840 w 2257425"/>
                <a:gd name="csY20" fmla="*/ 953360 h 2257425"/>
                <a:gd name="csX21" fmla="*/ 2106266 w 2257425"/>
                <a:gd name="csY21" fmla="*/ 971550 h 2257425"/>
                <a:gd name="csX22" fmla="*/ 2257425 w 2257425"/>
                <a:gd name="csY22" fmla="*/ 971550 h 2257425"/>
                <a:gd name="csX23" fmla="*/ 2257425 w 2257425"/>
                <a:gd name="csY23" fmla="*/ 1285875 h 2257425"/>
                <a:gd name="csX24" fmla="*/ 2106266 w 2257425"/>
                <a:gd name="csY24" fmla="*/ 1285875 h 2257425"/>
                <a:gd name="csX25" fmla="*/ 2103840 w 2257425"/>
                <a:gd name="csY25" fmla="*/ 1304065 h 2257425"/>
                <a:gd name="csX26" fmla="*/ 2066286 w 2257425"/>
                <a:gd name="csY26" fmla="*/ 1449301 h 2257425"/>
                <a:gd name="csX27" fmla="*/ 2052816 w 2257425"/>
                <a:gd name="csY27" fmla="*/ 1480768 h 2257425"/>
                <a:gd name="csX28" fmla="*/ 2184788 w 2257425"/>
                <a:gd name="csY28" fmla="*/ 1556962 h 2257425"/>
                <a:gd name="csX29" fmla="*/ 2027625 w 2257425"/>
                <a:gd name="csY29" fmla="*/ 1829176 h 2257425"/>
                <a:gd name="csX30" fmla="*/ 1894958 w 2257425"/>
                <a:gd name="csY30" fmla="*/ 1752580 h 2257425"/>
                <a:gd name="csX31" fmla="*/ 1837525 w 2257425"/>
                <a:gd name="csY31" fmla="*/ 1820719 h 2257425"/>
                <a:gd name="csX32" fmla="*/ 1752925 w 2257425"/>
                <a:gd name="csY32" fmla="*/ 1895556 h 2257425"/>
                <a:gd name="csX33" fmla="*/ 1829176 w 2257425"/>
                <a:gd name="csY33" fmla="*/ 2027625 h 2257425"/>
                <a:gd name="csX34" fmla="*/ 1556962 w 2257425"/>
                <a:gd name="csY34" fmla="*/ 2184788 h 2257425"/>
                <a:gd name="csX35" fmla="*/ 1481409 w 2257425"/>
                <a:gd name="csY35" fmla="*/ 2053925 h 2257425"/>
                <a:gd name="csX36" fmla="*/ 1472156 w 2257425"/>
                <a:gd name="csY36" fmla="*/ 2058157 h 2257425"/>
                <a:gd name="csX37" fmla="*/ 1328353 w 2257425"/>
                <a:gd name="csY37" fmla="*/ 2099187 h 2257425"/>
                <a:gd name="csX38" fmla="*/ 1285875 w 2257425"/>
                <a:gd name="csY38" fmla="*/ 2105669 h 2257425"/>
                <a:gd name="csX39" fmla="*/ 1285875 w 2257425"/>
                <a:gd name="csY39" fmla="*/ 2257425 h 2257425"/>
                <a:gd name="csX40" fmla="*/ 971550 w 2257425"/>
                <a:gd name="csY40" fmla="*/ 2257425 h 2257425"/>
                <a:gd name="csX41" fmla="*/ 971550 w 2257425"/>
                <a:gd name="csY41" fmla="*/ 2105670 h 2257425"/>
                <a:gd name="csX42" fmla="*/ 929072 w 2257425"/>
                <a:gd name="csY42" fmla="*/ 2099187 h 2257425"/>
                <a:gd name="csX43" fmla="*/ 785268 w 2257425"/>
                <a:gd name="csY43" fmla="*/ 2058157 h 2257425"/>
                <a:gd name="csX44" fmla="*/ 776016 w 2257425"/>
                <a:gd name="csY44" fmla="*/ 2053926 h 2257425"/>
                <a:gd name="csX45" fmla="*/ 700463 w 2257425"/>
                <a:gd name="csY45" fmla="*/ 2184788 h 2257425"/>
                <a:gd name="csX46" fmla="*/ 428250 w 2257425"/>
                <a:gd name="csY46" fmla="*/ 2027625 h 2257425"/>
                <a:gd name="csX47" fmla="*/ 504500 w 2257425"/>
                <a:gd name="csY47" fmla="*/ 1895556 h 2257425"/>
                <a:gd name="csX48" fmla="*/ 419900 w 2257425"/>
                <a:gd name="csY48" fmla="*/ 1820719 h 2257425"/>
                <a:gd name="csX49" fmla="*/ 362467 w 2257425"/>
                <a:gd name="csY49" fmla="*/ 1752581 h 2257425"/>
                <a:gd name="csX50" fmla="*/ 229800 w 2257425"/>
                <a:gd name="csY50" fmla="*/ 1829176 h 2257425"/>
                <a:gd name="csX51" fmla="*/ 72637 w 2257425"/>
                <a:gd name="csY51" fmla="*/ 1556962 h 2257425"/>
                <a:gd name="csX52" fmla="*/ 204609 w 2257425"/>
                <a:gd name="csY52" fmla="*/ 1480769 h 2257425"/>
                <a:gd name="csX53" fmla="*/ 191138 w 2257425"/>
                <a:gd name="csY53" fmla="*/ 1449301 h 2257425"/>
                <a:gd name="csX54" fmla="*/ 153584 w 2257425"/>
                <a:gd name="csY54" fmla="*/ 1304065 h 2257425"/>
                <a:gd name="csX55" fmla="*/ 151158 w 2257425"/>
                <a:gd name="csY55" fmla="*/ 1285875 h 2257425"/>
                <a:gd name="csX56" fmla="*/ 0 w 2257425"/>
                <a:gd name="csY56" fmla="*/ 1285875 h 2257425"/>
                <a:gd name="csX57" fmla="*/ 0 w 2257425"/>
                <a:gd name="csY57" fmla="*/ 971550 h 2257425"/>
                <a:gd name="csX58" fmla="*/ 151158 w 2257425"/>
                <a:gd name="csY58" fmla="*/ 971550 h 2257425"/>
                <a:gd name="csX59" fmla="*/ 153584 w 2257425"/>
                <a:gd name="csY59" fmla="*/ 953360 h 2257425"/>
                <a:gd name="csX60" fmla="*/ 191138 w 2257425"/>
                <a:gd name="csY60" fmla="*/ 808123 h 2257425"/>
                <a:gd name="csX61" fmla="*/ 204608 w 2257425"/>
                <a:gd name="csY61" fmla="*/ 776656 h 2257425"/>
                <a:gd name="csX62" fmla="*/ 72637 w 2257425"/>
                <a:gd name="csY62" fmla="*/ 700463 h 2257425"/>
                <a:gd name="csX63" fmla="*/ 229800 w 2257425"/>
                <a:gd name="csY63" fmla="*/ 428250 h 2257425"/>
                <a:gd name="csX64" fmla="*/ 362466 w 2257425"/>
                <a:gd name="csY64" fmla="*/ 504844 h 2257425"/>
                <a:gd name="csX65" fmla="*/ 419900 w 2257425"/>
                <a:gd name="csY65" fmla="*/ 436705 h 2257425"/>
                <a:gd name="csX66" fmla="*/ 504499 w 2257425"/>
                <a:gd name="csY66" fmla="*/ 361868 h 2257425"/>
                <a:gd name="csX67" fmla="*/ 428250 w 2257425"/>
                <a:gd name="csY67" fmla="*/ 229800 h 2257425"/>
                <a:gd name="csX68" fmla="*/ 700463 w 2257425"/>
                <a:gd name="csY68" fmla="*/ 72637 h 2257425"/>
                <a:gd name="csX69" fmla="*/ 776016 w 2257425"/>
                <a:gd name="csY69" fmla="*/ 203499 h 2257425"/>
                <a:gd name="csX70" fmla="*/ 785268 w 2257425"/>
                <a:gd name="csY70" fmla="*/ 199267 h 2257425"/>
                <a:gd name="csX71" fmla="*/ 929072 w 2257425"/>
                <a:gd name="csY71" fmla="*/ 158238 h 2257425"/>
                <a:gd name="csX72" fmla="*/ 971550 w 2257425"/>
                <a:gd name="csY72" fmla="*/ 151755 h 22574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</a:cxnLst>
              <a:rect l="l" t="t" r="r" b="b"/>
              <a:pathLst>
                <a:path w="2257425" h="2257425">
                  <a:moveTo>
                    <a:pt x="1128712" y="271460"/>
                  </a:moveTo>
                  <a:cubicBezTo>
                    <a:pt x="655265" y="271460"/>
                    <a:pt x="271460" y="655265"/>
                    <a:pt x="271460" y="1128712"/>
                  </a:cubicBezTo>
                  <a:cubicBezTo>
                    <a:pt x="271460" y="1602159"/>
                    <a:pt x="655265" y="1985964"/>
                    <a:pt x="1128712" y="1985964"/>
                  </a:cubicBezTo>
                  <a:cubicBezTo>
                    <a:pt x="1602159" y="1985964"/>
                    <a:pt x="1985964" y="1602159"/>
                    <a:pt x="1985964" y="1128712"/>
                  </a:cubicBezTo>
                  <a:cubicBezTo>
                    <a:pt x="1985964" y="655265"/>
                    <a:pt x="1602159" y="271460"/>
                    <a:pt x="1128712" y="271460"/>
                  </a:cubicBezTo>
                  <a:close/>
                  <a:moveTo>
                    <a:pt x="971550" y="0"/>
                  </a:moveTo>
                  <a:lnTo>
                    <a:pt x="1285875" y="0"/>
                  </a:lnTo>
                  <a:lnTo>
                    <a:pt x="1285875" y="151755"/>
                  </a:lnTo>
                  <a:lnTo>
                    <a:pt x="1328353" y="158238"/>
                  </a:lnTo>
                  <a:cubicBezTo>
                    <a:pt x="1377724" y="168341"/>
                    <a:pt x="1425758" y="182116"/>
                    <a:pt x="1472156" y="199267"/>
                  </a:cubicBezTo>
                  <a:lnTo>
                    <a:pt x="1481409" y="203499"/>
                  </a:lnTo>
                  <a:lnTo>
                    <a:pt x="1556962" y="72637"/>
                  </a:lnTo>
                  <a:lnTo>
                    <a:pt x="1829176" y="229800"/>
                  </a:lnTo>
                  <a:lnTo>
                    <a:pt x="1752926" y="361869"/>
                  </a:lnTo>
                  <a:lnTo>
                    <a:pt x="1837525" y="436705"/>
                  </a:lnTo>
                  <a:lnTo>
                    <a:pt x="1894959" y="504845"/>
                  </a:lnTo>
                  <a:lnTo>
                    <a:pt x="2027625" y="428250"/>
                  </a:lnTo>
                  <a:lnTo>
                    <a:pt x="2184788" y="700463"/>
                  </a:lnTo>
                  <a:lnTo>
                    <a:pt x="2052816" y="776657"/>
                  </a:lnTo>
                  <a:lnTo>
                    <a:pt x="2066286" y="808123"/>
                  </a:lnTo>
                  <a:cubicBezTo>
                    <a:pt x="2082327" y="855047"/>
                    <a:pt x="2094945" y="903559"/>
                    <a:pt x="2103840" y="953360"/>
                  </a:cubicBezTo>
                  <a:lnTo>
                    <a:pt x="2106266" y="971550"/>
                  </a:lnTo>
                  <a:lnTo>
                    <a:pt x="2257425" y="971550"/>
                  </a:lnTo>
                  <a:lnTo>
                    <a:pt x="2257425" y="1285875"/>
                  </a:lnTo>
                  <a:lnTo>
                    <a:pt x="2106266" y="1285875"/>
                  </a:lnTo>
                  <a:lnTo>
                    <a:pt x="2103840" y="1304065"/>
                  </a:lnTo>
                  <a:cubicBezTo>
                    <a:pt x="2094944" y="1353865"/>
                    <a:pt x="2082327" y="1402377"/>
                    <a:pt x="2066286" y="1449301"/>
                  </a:cubicBezTo>
                  <a:lnTo>
                    <a:pt x="2052816" y="1480768"/>
                  </a:lnTo>
                  <a:lnTo>
                    <a:pt x="2184788" y="1556962"/>
                  </a:lnTo>
                  <a:lnTo>
                    <a:pt x="2027625" y="1829176"/>
                  </a:lnTo>
                  <a:lnTo>
                    <a:pt x="1894958" y="1752580"/>
                  </a:lnTo>
                  <a:lnTo>
                    <a:pt x="1837525" y="1820719"/>
                  </a:lnTo>
                  <a:lnTo>
                    <a:pt x="1752925" y="1895556"/>
                  </a:lnTo>
                  <a:lnTo>
                    <a:pt x="1829176" y="2027625"/>
                  </a:lnTo>
                  <a:lnTo>
                    <a:pt x="1556962" y="2184788"/>
                  </a:lnTo>
                  <a:lnTo>
                    <a:pt x="1481409" y="2053925"/>
                  </a:lnTo>
                  <a:lnTo>
                    <a:pt x="1472156" y="2058157"/>
                  </a:lnTo>
                  <a:cubicBezTo>
                    <a:pt x="1425758" y="2075308"/>
                    <a:pt x="1377725" y="2089084"/>
                    <a:pt x="1328353" y="2099187"/>
                  </a:cubicBezTo>
                  <a:lnTo>
                    <a:pt x="1285875" y="2105669"/>
                  </a:lnTo>
                  <a:lnTo>
                    <a:pt x="1285875" y="2257425"/>
                  </a:lnTo>
                  <a:lnTo>
                    <a:pt x="971550" y="2257425"/>
                  </a:lnTo>
                  <a:lnTo>
                    <a:pt x="971550" y="2105670"/>
                  </a:lnTo>
                  <a:lnTo>
                    <a:pt x="929072" y="2099187"/>
                  </a:lnTo>
                  <a:cubicBezTo>
                    <a:pt x="879700" y="2089084"/>
                    <a:pt x="831666" y="2075308"/>
                    <a:pt x="785268" y="2058157"/>
                  </a:cubicBezTo>
                  <a:lnTo>
                    <a:pt x="776016" y="2053926"/>
                  </a:lnTo>
                  <a:lnTo>
                    <a:pt x="700463" y="2184788"/>
                  </a:lnTo>
                  <a:lnTo>
                    <a:pt x="428250" y="2027625"/>
                  </a:lnTo>
                  <a:lnTo>
                    <a:pt x="504500" y="1895556"/>
                  </a:lnTo>
                  <a:lnTo>
                    <a:pt x="419900" y="1820719"/>
                  </a:lnTo>
                  <a:lnTo>
                    <a:pt x="362467" y="1752581"/>
                  </a:lnTo>
                  <a:lnTo>
                    <a:pt x="229800" y="1829176"/>
                  </a:lnTo>
                  <a:lnTo>
                    <a:pt x="72637" y="1556962"/>
                  </a:lnTo>
                  <a:lnTo>
                    <a:pt x="204609" y="1480769"/>
                  </a:lnTo>
                  <a:lnTo>
                    <a:pt x="191138" y="1449301"/>
                  </a:lnTo>
                  <a:cubicBezTo>
                    <a:pt x="175097" y="1402377"/>
                    <a:pt x="162480" y="1353865"/>
                    <a:pt x="153584" y="1304065"/>
                  </a:cubicBezTo>
                  <a:lnTo>
                    <a:pt x="151158" y="1285875"/>
                  </a:lnTo>
                  <a:lnTo>
                    <a:pt x="0" y="1285875"/>
                  </a:lnTo>
                  <a:lnTo>
                    <a:pt x="0" y="971550"/>
                  </a:lnTo>
                  <a:lnTo>
                    <a:pt x="151158" y="971550"/>
                  </a:lnTo>
                  <a:lnTo>
                    <a:pt x="153584" y="953360"/>
                  </a:lnTo>
                  <a:cubicBezTo>
                    <a:pt x="162480" y="903559"/>
                    <a:pt x="175097" y="855047"/>
                    <a:pt x="191138" y="808123"/>
                  </a:cubicBezTo>
                  <a:lnTo>
                    <a:pt x="204608" y="776656"/>
                  </a:lnTo>
                  <a:lnTo>
                    <a:pt x="72637" y="700463"/>
                  </a:lnTo>
                  <a:lnTo>
                    <a:pt x="229800" y="428250"/>
                  </a:lnTo>
                  <a:lnTo>
                    <a:pt x="362466" y="504844"/>
                  </a:lnTo>
                  <a:lnTo>
                    <a:pt x="419900" y="436705"/>
                  </a:lnTo>
                  <a:lnTo>
                    <a:pt x="504499" y="361868"/>
                  </a:lnTo>
                  <a:lnTo>
                    <a:pt x="428250" y="229800"/>
                  </a:lnTo>
                  <a:lnTo>
                    <a:pt x="700463" y="72637"/>
                  </a:lnTo>
                  <a:lnTo>
                    <a:pt x="776016" y="203499"/>
                  </a:lnTo>
                  <a:lnTo>
                    <a:pt x="785268" y="199267"/>
                  </a:lnTo>
                  <a:cubicBezTo>
                    <a:pt x="831666" y="182116"/>
                    <a:pt x="879700" y="168341"/>
                    <a:pt x="929072" y="158238"/>
                  </a:cubicBezTo>
                  <a:lnTo>
                    <a:pt x="971550" y="15175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0801FC8-E7B7-5A3D-CD7C-8F7B4D66E914}"/>
                </a:ext>
              </a:extLst>
            </p:cNvPr>
            <p:cNvSpPr/>
            <p:nvPr/>
          </p:nvSpPr>
          <p:spPr>
            <a:xfrm>
              <a:off x="4373386" y="1809873"/>
              <a:ext cx="1206206" cy="85137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3322A0-A192-1E5C-484B-CC1C4EAAFEE0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修理済マーク</a:t>
            </a:r>
          </a:p>
        </p:txBody>
      </p:sp>
      <p:grpSp>
        <p:nvGrpSpPr>
          <p:cNvPr id="2054" name="グループ化 2053">
            <a:extLst>
              <a:ext uri="{FF2B5EF4-FFF2-40B4-BE49-F238E27FC236}">
                <a16:creationId xmlns:a16="http://schemas.microsoft.com/office/drawing/2014/main" id="{68C5F363-AD7D-5D35-DABA-F36869DDF2B2}"/>
              </a:ext>
            </a:extLst>
          </p:cNvPr>
          <p:cNvGrpSpPr/>
          <p:nvPr/>
        </p:nvGrpSpPr>
        <p:grpSpPr>
          <a:xfrm>
            <a:off x="6513091" y="853390"/>
            <a:ext cx="2745282" cy="2745282"/>
            <a:chOff x="6513091" y="853390"/>
            <a:chExt cx="2745282" cy="274528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2F355F6-3043-1CEB-6658-328DA2EC3245}"/>
                </a:ext>
              </a:extLst>
            </p:cNvPr>
            <p:cNvSpPr/>
            <p:nvPr/>
          </p:nvSpPr>
          <p:spPr>
            <a:xfrm rot="2700000">
              <a:off x="7416299" y="853391"/>
              <a:ext cx="938866" cy="2745282"/>
            </a:xfrm>
            <a:custGeom>
              <a:avLst/>
              <a:gdLst>
                <a:gd name="csX0" fmla="*/ 592446 w 832468"/>
                <a:gd name="csY0" fmla="*/ 0 h 2434171"/>
                <a:gd name="csX1" fmla="*/ 648955 w 832468"/>
                <a:gd name="csY1" fmla="*/ 30672 h 2434171"/>
                <a:gd name="csX2" fmla="*/ 832468 w 832468"/>
                <a:gd name="csY2" fmla="*/ 375820 h 2434171"/>
                <a:gd name="csX3" fmla="*/ 578251 w 832468"/>
                <a:gd name="csY3" fmla="*/ 759344 h 2434171"/>
                <a:gd name="csX4" fmla="*/ 523874 w 832468"/>
                <a:gd name="csY4" fmla="*/ 770323 h 2434171"/>
                <a:gd name="csX5" fmla="*/ 523874 w 832468"/>
                <a:gd name="csY5" fmla="*/ 1852011 h 2434171"/>
                <a:gd name="csX6" fmla="*/ 539699 w 832468"/>
                <a:gd name="csY6" fmla="*/ 1855206 h 2434171"/>
                <a:gd name="csX7" fmla="*/ 733425 w 832468"/>
                <a:gd name="csY7" fmla="*/ 2147470 h 2434171"/>
                <a:gd name="csX8" fmla="*/ 593579 w 832468"/>
                <a:gd name="csY8" fmla="*/ 2410490 h 2434171"/>
                <a:gd name="csX9" fmla="*/ 549950 w 832468"/>
                <a:gd name="csY9" fmla="*/ 2434171 h 2434171"/>
                <a:gd name="csX10" fmla="*/ 549950 w 832468"/>
                <a:gd name="csY10" fmla="*/ 2275762 h 2434171"/>
                <a:gd name="csX11" fmla="*/ 449040 w 832468"/>
                <a:gd name="csY11" fmla="*/ 2174852 h 2434171"/>
                <a:gd name="csX12" fmla="*/ 383428 w 832468"/>
                <a:gd name="csY12" fmla="*/ 2174852 h 2434171"/>
                <a:gd name="csX13" fmla="*/ 282518 w 832468"/>
                <a:gd name="csY13" fmla="*/ 2275762 h 2434171"/>
                <a:gd name="csX14" fmla="*/ 282518 w 832468"/>
                <a:gd name="csY14" fmla="*/ 2434171 h 2434171"/>
                <a:gd name="csX15" fmla="*/ 238890 w 832468"/>
                <a:gd name="csY15" fmla="*/ 2410490 h 2434171"/>
                <a:gd name="csX16" fmla="*/ 99043 w 832468"/>
                <a:gd name="csY16" fmla="*/ 2147470 h 2434171"/>
                <a:gd name="csX17" fmla="*/ 292769 w 832468"/>
                <a:gd name="csY17" fmla="*/ 1855206 h 2434171"/>
                <a:gd name="csX18" fmla="*/ 308590 w 832468"/>
                <a:gd name="csY18" fmla="*/ 1852011 h 2434171"/>
                <a:gd name="csX19" fmla="*/ 308590 w 832468"/>
                <a:gd name="csY19" fmla="*/ 770322 h 2434171"/>
                <a:gd name="csX20" fmla="*/ 254217 w 832468"/>
                <a:gd name="csY20" fmla="*/ 759344 h 2434171"/>
                <a:gd name="csX21" fmla="*/ 0 w 832468"/>
                <a:gd name="csY21" fmla="*/ 375820 h 2434171"/>
                <a:gd name="csX22" fmla="*/ 183514 w 832468"/>
                <a:gd name="csY22" fmla="*/ 30672 h 2434171"/>
                <a:gd name="csX23" fmla="*/ 240021 w 832468"/>
                <a:gd name="csY23" fmla="*/ 1 h 2434171"/>
                <a:gd name="csX24" fmla="*/ 240021 w 832468"/>
                <a:gd name="csY24" fmla="*/ 294417 h 2434171"/>
                <a:gd name="csX25" fmla="*/ 298760 w 832468"/>
                <a:gd name="csY25" fmla="*/ 353156 h 2434171"/>
                <a:gd name="csX26" fmla="*/ 533707 w 832468"/>
                <a:gd name="csY26" fmla="*/ 353156 h 2434171"/>
                <a:gd name="csX27" fmla="*/ 592446 w 832468"/>
                <a:gd name="csY27" fmla="*/ 294417 h 24341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832468" h="2434171">
                  <a:moveTo>
                    <a:pt x="592446" y="0"/>
                  </a:moveTo>
                  <a:lnTo>
                    <a:pt x="648955" y="30672"/>
                  </a:lnTo>
                  <a:cubicBezTo>
                    <a:pt x="759674" y="105472"/>
                    <a:pt x="832468" y="232145"/>
                    <a:pt x="832468" y="375820"/>
                  </a:cubicBezTo>
                  <a:cubicBezTo>
                    <a:pt x="832468" y="548230"/>
                    <a:pt x="727644" y="696157"/>
                    <a:pt x="578251" y="759344"/>
                  </a:cubicBezTo>
                  <a:lnTo>
                    <a:pt x="523874" y="770323"/>
                  </a:lnTo>
                  <a:lnTo>
                    <a:pt x="523874" y="1852011"/>
                  </a:lnTo>
                  <a:lnTo>
                    <a:pt x="539699" y="1855206"/>
                  </a:lnTo>
                  <a:cubicBezTo>
                    <a:pt x="653544" y="1903358"/>
                    <a:pt x="733425" y="2016085"/>
                    <a:pt x="733425" y="2147470"/>
                  </a:cubicBezTo>
                  <a:cubicBezTo>
                    <a:pt x="733425" y="2256958"/>
                    <a:pt x="677952" y="2353488"/>
                    <a:pt x="593579" y="2410490"/>
                  </a:cubicBezTo>
                  <a:lnTo>
                    <a:pt x="549950" y="2434171"/>
                  </a:lnTo>
                  <a:lnTo>
                    <a:pt x="549950" y="2275762"/>
                  </a:lnTo>
                  <a:cubicBezTo>
                    <a:pt x="549950" y="2220031"/>
                    <a:pt x="504771" y="2174852"/>
                    <a:pt x="449040" y="2174852"/>
                  </a:cubicBezTo>
                  <a:lnTo>
                    <a:pt x="383428" y="2174852"/>
                  </a:lnTo>
                  <a:cubicBezTo>
                    <a:pt x="327697" y="2174852"/>
                    <a:pt x="282518" y="2220031"/>
                    <a:pt x="282518" y="2275762"/>
                  </a:cubicBezTo>
                  <a:lnTo>
                    <a:pt x="282518" y="2434171"/>
                  </a:lnTo>
                  <a:lnTo>
                    <a:pt x="238890" y="2410490"/>
                  </a:lnTo>
                  <a:cubicBezTo>
                    <a:pt x="154516" y="2353488"/>
                    <a:pt x="99043" y="2256958"/>
                    <a:pt x="99043" y="2147470"/>
                  </a:cubicBezTo>
                  <a:cubicBezTo>
                    <a:pt x="99043" y="2016085"/>
                    <a:pt x="178924" y="1903358"/>
                    <a:pt x="292769" y="1855206"/>
                  </a:cubicBezTo>
                  <a:lnTo>
                    <a:pt x="308590" y="1852011"/>
                  </a:lnTo>
                  <a:lnTo>
                    <a:pt x="308590" y="770322"/>
                  </a:lnTo>
                  <a:lnTo>
                    <a:pt x="254217" y="759344"/>
                  </a:lnTo>
                  <a:cubicBezTo>
                    <a:pt x="104824" y="696157"/>
                    <a:pt x="0" y="548230"/>
                    <a:pt x="0" y="375820"/>
                  </a:cubicBezTo>
                  <a:cubicBezTo>
                    <a:pt x="0" y="232145"/>
                    <a:pt x="72795" y="105472"/>
                    <a:pt x="183514" y="30672"/>
                  </a:cubicBezTo>
                  <a:lnTo>
                    <a:pt x="240021" y="1"/>
                  </a:lnTo>
                  <a:lnTo>
                    <a:pt x="240021" y="294417"/>
                  </a:lnTo>
                  <a:cubicBezTo>
                    <a:pt x="240021" y="326858"/>
                    <a:pt x="266319" y="353156"/>
                    <a:pt x="298760" y="353156"/>
                  </a:cubicBezTo>
                  <a:lnTo>
                    <a:pt x="533707" y="353156"/>
                  </a:lnTo>
                  <a:cubicBezTo>
                    <a:pt x="566148" y="353156"/>
                    <a:pt x="592446" y="326858"/>
                    <a:pt x="592446" y="29441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5827674-C5E4-DA1C-AA0B-9D355CF70E12}"/>
                </a:ext>
              </a:extLst>
            </p:cNvPr>
            <p:cNvSpPr/>
            <p:nvPr/>
          </p:nvSpPr>
          <p:spPr>
            <a:xfrm rot="18900000">
              <a:off x="7485681" y="853390"/>
              <a:ext cx="938866" cy="2745282"/>
            </a:xfrm>
            <a:custGeom>
              <a:avLst/>
              <a:gdLst>
                <a:gd name="csX0" fmla="*/ 592446 w 832468"/>
                <a:gd name="csY0" fmla="*/ 0 h 2434171"/>
                <a:gd name="csX1" fmla="*/ 648955 w 832468"/>
                <a:gd name="csY1" fmla="*/ 30672 h 2434171"/>
                <a:gd name="csX2" fmla="*/ 832468 w 832468"/>
                <a:gd name="csY2" fmla="*/ 375820 h 2434171"/>
                <a:gd name="csX3" fmla="*/ 578251 w 832468"/>
                <a:gd name="csY3" fmla="*/ 759344 h 2434171"/>
                <a:gd name="csX4" fmla="*/ 523874 w 832468"/>
                <a:gd name="csY4" fmla="*/ 770323 h 2434171"/>
                <a:gd name="csX5" fmla="*/ 523874 w 832468"/>
                <a:gd name="csY5" fmla="*/ 1852011 h 2434171"/>
                <a:gd name="csX6" fmla="*/ 539699 w 832468"/>
                <a:gd name="csY6" fmla="*/ 1855206 h 2434171"/>
                <a:gd name="csX7" fmla="*/ 733425 w 832468"/>
                <a:gd name="csY7" fmla="*/ 2147470 h 2434171"/>
                <a:gd name="csX8" fmla="*/ 593579 w 832468"/>
                <a:gd name="csY8" fmla="*/ 2410490 h 2434171"/>
                <a:gd name="csX9" fmla="*/ 549950 w 832468"/>
                <a:gd name="csY9" fmla="*/ 2434171 h 2434171"/>
                <a:gd name="csX10" fmla="*/ 549950 w 832468"/>
                <a:gd name="csY10" fmla="*/ 2275762 h 2434171"/>
                <a:gd name="csX11" fmla="*/ 449040 w 832468"/>
                <a:gd name="csY11" fmla="*/ 2174852 h 2434171"/>
                <a:gd name="csX12" fmla="*/ 383428 w 832468"/>
                <a:gd name="csY12" fmla="*/ 2174852 h 2434171"/>
                <a:gd name="csX13" fmla="*/ 282518 w 832468"/>
                <a:gd name="csY13" fmla="*/ 2275762 h 2434171"/>
                <a:gd name="csX14" fmla="*/ 282518 w 832468"/>
                <a:gd name="csY14" fmla="*/ 2434171 h 2434171"/>
                <a:gd name="csX15" fmla="*/ 238890 w 832468"/>
                <a:gd name="csY15" fmla="*/ 2410490 h 2434171"/>
                <a:gd name="csX16" fmla="*/ 99043 w 832468"/>
                <a:gd name="csY16" fmla="*/ 2147470 h 2434171"/>
                <a:gd name="csX17" fmla="*/ 292769 w 832468"/>
                <a:gd name="csY17" fmla="*/ 1855206 h 2434171"/>
                <a:gd name="csX18" fmla="*/ 308590 w 832468"/>
                <a:gd name="csY18" fmla="*/ 1852011 h 2434171"/>
                <a:gd name="csX19" fmla="*/ 308590 w 832468"/>
                <a:gd name="csY19" fmla="*/ 770322 h 2434171"/>
                <a:gd name="csX20" fmla="*/ 254217 w 832468"/>
                <a:gd name="csY20" fmla="*/ 759344 h 2434171"/>
                <a:gd name="csX21" fmla="*/ 0 w 832468"/>
                <a:gd name="csY21" fmla="*/ 375820 h 2434171"/>
                <a:gd name="csX22" fmla="*/ 183514 w 832468"/>
                <a:gd name="csY22" fmla="*/ 30672 h 2434171"/>
                <a:gd name="csX23" fmla="*/ 240021 w 832468"/>
                <a:gd name="csY23" fmla="*/ 1 h 2434171"/>
                <a:gd name="csX24" fmla="*/ 240021 w 832468"/>
                <a:gd name="csY24" fmla="*/ 294417 h 2434171"/>
                <a:gd name="csX25" fmla="*/ 298760 w 832468"/>
                <a:gd name="csY25" fmla="*/ 353156 h 2434171"/>
                <a:gd name="csX26" fmla="*/ 533707 w 832468"/>
                <a:gd name="csY26" fmla="*/ 353156 h 2434171"/>
                <a:gd name="csX27" fmla="*/ 592446 w 832468"/>
                <a:gd name="csY27" fmla="*/ 294417 h 24341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832468" h="2434171">
                  <a:moveTo>
                    <a:pt x="592446" y="0"/>
                  </a:moveTo>
                  <a:lnTo>
                    <a:pt x="648955" y="30672"/>
                  </a:lnTo>
                  <a:cubicBezTo>
                    <a:pt x="759674" y="105472"/>
                    <a:pt x="832468" y="232145"/>
                    <a:pt x="832468" y="375820"/>
                  </a:cubicBezTo>
                  <a:cubicBezTo>
                    <a:pt x="832468" y="548230"/>
                    <a:pt x="727644" y="696157"/>
                    <a:pt x="578251" y="759344"/>
                  </a:cubicBezTo>
                  <a:lnTo>
                    <a:pt x="523874" y="770323"/>
                  </a:lnTo>
                  <a:lnTo>
                    <a:pt x="523874" y="1852011"/>
                  </a:lnTo>
                  <a:lnTo>
                    <a:pt x="539699" y="1855206"/>
                  </a:lnTo>
                  <a:cubicBezTo>
                    <a:pt x="653544" y="1903358"/>
                    <a:pt x="733425" y="2016085"/>
                    <a:pt x="733425" y="2147470"/>
                  </a:cubicBezTo>
                  <a:cubicBezTo>
                    <a:pt x="733425" y="2256958"/>
                    <a:pt x="677952" y="2353488"/>
                    <a:pt x="593579" y="2410490"/>
                  </a:cubicBezTo>
                  <a:lnTo>
                    <a:pt x="549950" y="2434171"/>
                  </a:lnTo>
                  <a:lnTo>
                    <a:pt x="549950" y="2275762"/>
                  </a:lnTo>
                  <a:cubicBezTo>
                    <a:pt x="549950" y="2220031"/>
                    <a:pt x="504771" y="2174852"/>
                    <a:pt x="449040" y="2174852"/>
                  </a:cubicBezTo>
                  <a:lnTo>
                    <a:pt x="383428" y="2174852"/>
                  </a:lnTo>
                  <a:cubicBezTo>
                    <a:pt x="327697" y="2174852"/>
                    <a:pt x="282518" y="2220031"/>
                    <a:pt x="282518" y="2275762"/>
                  </a:cubicBezTo>
                  <a:lnTo>
                    <a:pt x="282518" y="2434171"/>
                  </a:lnTo>
                  <a:lnTo>
                    <a:pt x="238890" y="2410490"/>
                  </a:lnTo>
                  <a:cubicBezTo>
                    <a:pt x="154516" y="2353488"/>
                    <a:pt x="99043" y="2256958"/>
                    <a:pt x="99043" y="2147470"/>
                  </a:cubicBezTo>
                  <a:cubicBezTo>
                    <a:pt x="99043" y="2016085"/>
                    <a:pt x="178924" y="1903358"/>
                    <a:pt x="292769" y="1855206"/>
                  </a:cubicBezTo>
                  <a:lnTo>
                    <a:pt x="308590" y="1852011"/>
                  </a:lnTo>
                  <a:lnTo>
                    <a:pt x="308590" y="770322"/>
                  </a:lnTo>
                  <a:lnTo>
                    <a:pt x="254217" y="759344"/>
                  </a:lnTo>
                  <a:cubicBezTo>
                    <a:pt x="104824" y="696157"/>
                    <a:pt x="0" y="548230"/>
                    <a:pt x="0" y="375820"/>
                  </a:cubicBezTo>
                  <a:cubicBezTo>
                    <a:pt x="0" y="232145"/>
                    <a:pt x="72795" y="105472"/>
                    <a:pt x="183514" y="30672"/>
                  </a:cubicBezTo>
                  <a:lnTo>
                    <a:pt x="240021" y="1"/>
                  </a:lnTo>
                  <a:lnTo>
                    <a:pt x="240021" y="294417"/>
                  </a:lnTo>
                  <a:cubicBezTo>
                    <a:pt x="240021" y="326858"/>
                    <a:pt x="266319" y="353156"/>
                    <a:pt x="298760" y="353156"/>
                  </a:cubicBezTo>
                  <a:lnTo>
                    <a:pt x="533707" y="353156"/>
                  </a:lnTo>
                  <a:cubicBezTo>
                    <a:pt x="566148" y="353156"/>
                    <a:pt x="592446" y="326858"/>
                    <a:pt x="592446" y="29441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2112A02-EEAD-0B1D-6AD0-D40A4319DD8E}"/>
                </a:ext>
              </a:extLst>
            </p:cNvPr>
            <p:cNvSpPr/>
            <p:nvPr/>
          </p:nvSpPr>
          <p:spPr>
            <a:xfrm>
              <a:off x="7540452" y="2733674"/>
              <a:ext cx="688239" cy="485775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184DC24-F0B7-5E4B-B06F-D5D07632DBEB}"/>
              </a:ext>
            </a:extLst>
          </p:cNvPr>
          <p:cNvGrpSpPr/>
          <p:nvPr/>
        </p:nvGrpSpPr>
        <p:grpSpPr>
          <a:xfrm>
            <a:off x="7141136" y="3898086"/>
            <a:ext cx="1486870" cy="2327264"/>
            <a:chOff x="-1385618" y="3532966"/>
            <a:chExt cx="1157018" cy="1810976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8A1874B-FCA0-7278-15B3-E4CA26F001C8}"/>
                </a:ext>
              </a:extLst>
            </p:cNvPr>
            <p:cNvSpPr/>
            <p:nvPr/>
          </p:nvSpPr>
          <p:spPr>
            <a:xfrm flipH="1">
              <a:off x="-1385618" y="3532966"/>
              <a:ext cx="1157018" cy="1810976"/>
            </a:xfrm>
            <a:custGeom>
              <a:avLst/>
              <a:gdLst>
                <a:gd name="csX0" fmla="*/ 575576 w 871268"/>
                <a:gd name="csY0" fmla="*/ 770711 h 1363719"/>
                <a:gd name="csX1" fmla="*/ 438359 w 871268"/>
                <a:gd name="csY1" fmla="*/ 825557 h 1363719"/>
                <a:gd name="csX2" fmla="*/ 432909 w 871268"/>
                <a:gd name="csY2" fmla="*/ 825557 h 1363719"/>
                <a:gd name="csX3" fmla="*/ 295692 w 871268"/>
                <a:gd name="csY3" fmla="*/ 770711 h 1363719"/>
                <a:gd name="csX4" fmla="*/ 232507 w 871268"/>
                <a:gd name="csY4" fmla="*/ 825557 h 1363719"/>
                <a:gd name="csX5" fmla="*/ 214750 w 871268"/>
                <a:gd name="csY5" fmla="*/ 825557 h 1363719"/>
                <a:gd name="csX6" fmla="*/ 34520 w 871268"/>
                <a:gd name="csY6" fmla="*/ 1005787 h 1363719"/>
                <a:gd name="csX7" fmla="*/ 34520 w 871268"/>
                <a:gd name="csY7" fmla="*/ 1363719 h 1363719"/>
                <a:gd name="csX8" fmla="*/ 836748 w 871268"/>
                <a:gd name="csY8" fmla="*/ 1363719 h 1363719"/>
                <a:gd name="csX9" fmla="*/ 836748 w 871268"/>
                <a:gd name="csY9" fmla="*/ 1005787 h 1363719"/>
                <a:gd name="csX10" fmla="*/ 656518 w 871268"/>
                <a:gd name="csY10" fmla="*/ 825557 h 1363719"/>
                <a:gd name="csX11" fmla="*/ 638761 w 871268"/>
                <a:gd name="csY11" fmla="*/ 825557 h 1363719"/>
                <a:gd name="csX12" fmla="*/ 435634 w 871268"/>
                <a:gd name="csY12" fmla="*/ 0 h 1363719"/>
                <a:gd name="csX13" fmla="*/ 66415 w 871268"/>
                <a:gd name="csY13" fmla="*/ 244734 h 1363719"/>
                <a:gd name="csX14" fmla="*/ 49853 w 871268"/>
                <a:gd name="csY14" fmla="*/ 326770 h 1363719"/>
                <a:gd name="csX15" fmla="*/ 23839 w 871268"/>
                <a:gd name="csY15" fmla="*/ 342675 h 1363719"/>
                <a:gd name="csX16" fmla="*/ 0 w 871268"/>
                <a:gd name="csY16" fmla="*/ 386476 h 1363719"/>
                <a:gd name="csX17" fmla="*/ 74002 w 871268"/>
                <a:gd name="csY17" fmla="*/ 384351 h 1363719"/>
                <a:gd name="csX18" fmla="*/ 69188 w 871268"/>
                <a:gd name="csY18" fmla="*/ 432104 h 1363719"/>
                <a:gd name="csX19" fmla="*/ 435634 w 871268"/>
                <a:gd name="csY19" fmla="*/ 798549 h 1363719"/>
                <a:gd name="csX20" fmla="*/ 802080 w 871268"/>
                <a:gd name="csY20" fmla="*/ 432104 h 1363719"/>
                <a:gd name="csX21" fmla="*/ 797266 w 871268"/>
                <a:gd name="csY21" fmla="*/ 384351 h 1363719"/>
                <a:gd name="csX22" fmla="*/ 871268 w 871268"/>
                <a:gd name="csY22" fmla="*/ 386476 h 1363719"/>
                <a:gd name="csX23" fmla="*/ 847429 w 871268"/>
                <a:gd name="csY23" fmla="*/ 342675 h 1363719"/>
                <a:gd name="csX24" fmla="*/ 821415 w 871268"/>
                <a:gd name="csY24" fmla="*/ 326770 h 1363719"/>
                <a:gd name="csX25" fmla="*/ 804853 w 871268"/>
                <a:gd name="csY25" fmla="*/ 244734 h 1363719"/>
                <a:gd name="csX26" fmla="*/ 435634 w 871268"/>
                <a:gd name="csY26" fmla="*/ 0 h 1363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871268" h="1363719">
                  <a:moveTo>
                    <a:pt x="575576" y="770711"/>
                  </a:moveTo>
                  <a:lnTo>
                    <a:pt x="438359" y="825557"/>
                  </a:lnTo>
                  <a:lnTo>
                    <a:pt x="432909" y="825557"/>
                  </a:lnTo>
                  <a:lnTo>
                    <a:pt x="295692" y="770711"/>
                  </a:lnTo>
                  <a:lnTo>
                    <a:pt x="232507" y="825557"/>
                  </a:lnTo>
                  <a:lnTo>
                    <a:pt x="214750" y="825557"/>
                  </a:lnTo>
                  <a:cubicBezTo>
                    <a:pt x="115212" y="825557"/>
                    <a:pt x="34520" y="906249"/>
                    <a:pt x="34520" y="1005787"/>
                  </a:cubicBezTo>
                  <a:lnTo>
                    <a:pt x="34520" y="1363719"/>
                  </a:lnTo>
                  <a:lnTo>
                    <a:pt x="836748" y="1363719"/>
                  </a:lnTo>
                  <a:lnTo>
                    <a:pt x="836748" y="1005787"/>
                  </a:lnTo>
                  <a:cubicBezTo>
                    <a:pt x="836748" y="906249"/>
                    <a:pt x="756056" y="825557"/>
                    <a:pt x="656518" y="825557"/>
                  </a:cubicBezTo>
                  <a:lnTo>
                    <a:pt x="638761" y="825557"/>
                  </a:lnTo>
                  <a:close/>
                  <a:moveTo>
                    <a:pt x="435634" y="0"/>
                  </a:moveTo>
                  <a:cubicBezTo>
                    <a:pt x="269655" y="0"/>
                    <a:pt x="127246" y="100914"/>
                    <a:pt x="66415" y="244734"/>
                  </a:cubicBezTo>
                  <a:lnTo>
                    <a:pt x="49853" y="326770"/>
                  </a:lnTo>
                  <a:lnTo>
                    <a:pt x="23839" y="342675"/>
                  </a:lnTo>
                  <a:lnTo>
                    <a:pt x="0" y="386476"/>
                  </a:lnTo>
                  <a:lnTo>
                    <a:pt x="74002" y="384351"/>
                  </a:lnTo>
                  <a:lnTo>
                    <a:pt x="69188" y="432104"/>
                  </a:lnTo>
                  <a:cubicBezTo>
                    <a:pt x="69188" y="634486"/>
                    <a:pt x="233251" y="798549"/>
                    <a:pt x="435634" y="798549"/>
                  </a:cubicBezTo>
                  <a:cubicBezTo>
                    <a:pt x="638017" y="798549"/>
                    <a:pt x="802080" y="634486"/>
                    <a:pt x="802080" y="432104"/>
                  </a:cubicBezTo>
                  <a:lnTo>
                    <a:pt x="797266" y="384351"/>
                  </a:lnTo>
                  <a:lnTo>
                    <a:pt x="871268" y="386476"/>
                  </a:lnTo>
                  <a:lnTo>
                    <a:pt x="847429" y="342675"/>
                  </a:lnTo>
                  <a:lnTo>
                    <a:pt x="821415" y="326770"/>
                  </a:lnTo>
                  <a:lnTo>
                    <a:pt x="804853" y="244734"/>
                  </a:lnTo>
                  <a:cubicBezTo>
                    <a:pt x="744022" y="100914"/>
                    <a:pt x="601613" y="0"/>
                    <a:pt x="4356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33BAE3B-D176-EF93-69CA-195507D0E0F1}"/>
                </a:ext>
              </a:extLst>
            </p:cNvPr>
            <p:cNvSpPr/>
            <p:nvPr/>
          </p:nvSpPr>
          <p:spPr>
            <a:xfrm>
              <a:off x="-1115665" y="4776707"/>
              <a:ext cx="617112" cy="43557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3" name="グループ化 2052">
            <a:extLst>
              <a:ext uri="{FF2B5EF4-FFF2-40B4-BE49-F238E27FC236}">
                <a16:creationId xmlns:a16="http://schemas.microsoft.com/office/drawing/2014/main" id="{E11AEC28-8BCB-D639-BC24-77BD6C062605}"/>
              </a:ext>
            </a:extLst>
          </p:cNvPr>
          <p:cNvGrpSpPr/>
          <p:nvPr/>
        </p:nvGrpSpPr>
        <p:grpSpPr>
          <a:xfrm>
            <a:off x="4102307" y="3813188"/>
            <a:ext cx="1701386" cy="2551952"/>
            <a:chOff x="4102307" y="3813188"/>
            <a:chExt cx="1701386" cy="2551952"/>
          </a:xfrm>
        </p:grpSpPr>
        <p:grpSp>
          <p:nvGrpSpPr>
            <p:cNvPr id="2075" name="グループ化 2074">
              <a:extLst>
                <a:ext uri="{FF2B5EF4-FFF2-40B4-BE49-F238E27FC236}">
                  <a16:creationId xmlns:a16="http://schemas.microsoft.com/office/drawing/2014/main" id="{AB47F50B-80DD-899B-017A-51131975A484}"/>
                </a:ext>
              </a:extLst>
            </p:cNvPr>
            <p:cNvGrpSpPr/>
            <p:nvPr/>
          </p:nvGrpSpPr>
          <p:grpSpPr>
            <a:xfrm>
              <a:off x="4102307" y="3813188"/>
              <a:ext cx="1701386" cy="2551952"/>
              <a:chOff x="1835944" y="1992961"/>
              <a:chExt cx="2167143" cy="3250553"/>
            </a:xfrm>
          </p:grpSpPr>
          <p:sp>
            <p:nvSpPr>
              <p:cNvPr id="2072" name="フリーフォーム: 図形 2071">
                <a:extLst>
                  <a:ext uri="{FF2B5EF4-FFF2-40B4-BE49-F238E27FC236}">
                    <a16:creationId xmlns:a16="http://schemas.microsoft.com/office/drawing/2014/main" id="{83EFC9E7-068D-4BF4-5FA6-6AB9D641E389}"/>
                  </a:ext>
                </a:extLst>
              </p:cNvPr>
              <p:cNvSpPr/>
              <p:nvPr/>
            </p:nvSpPr>
            <p:spPr>
              <a:xfrm>
                <a:off x="2636835" y="1992961"/>
                <a:ext cx="1366252" cy="3250553"/>
              </a:xfrm>
              <a:custGeom>
                <a:avLst/>
                <a:gdLst>
                  <a:gd name="csX0" fmla="*/ 172676 w 1366252"/>
                  <a:gd name="csY0" fmla="*/ 0 h 3250553"/>
                  <a:gd name="csX1" fmla="*/ 256768 w 1366252"/>
                  <a:gd name="csY1" fmla="*/ 0 h 3250553"/>
                  <a:gd name="csX2" fmla="*/ 256768 w 1366252"/>
                  <a:gd name="csY2" fmla="*/ 680907 h 3250553"/>
                  <a:gd name="csX3" fmla="*/ 203004 w 1366252"/>
                  <a:gd name="csY3" fmla="*/ 690921 h 3250553"/>
                  <a:gd name="csX4" fmla="*/ 276656 w 1366252"/>
                  <a:gd name="csY4" fmla="*/ 1086316 h 3250553"/>
                  <a:gd name="csX5" fmla="*/ 295718 w 1366252"/>
                  <a:gd name="csY5" fmla="*/ 1082467 h 3250553"/>
                  <a:gd name="csX6" fmla="*/ 577853 w 1366252"/>
                  <a:gd name="csY6" fmla="*/ 1364602 h 3250553"/>
                  <a:gd name="csX7" fmla="*/ 555682 w 1366252"/>
                  <a:gd name="csY7" fmla="*/ 1474422 h 3250553"/>
                  <a:gd name="csX8" fmla="*/ 540878 w 1366252"/>
                  <a:gd name="csY8" fmla="*/ 1501695 h 3250553"/>
                  <a:gd name="csX9" fmla="*/ 667964 w 1366252"/>
                  <a:gd name="csY9" fmla="*/ 1721815 h 3250553"/>
                  <a:gd name="csX10" fmla="*/ 683651 w 1366252"/>
                  <a:gd name="csY10" fmla="*/ 1712758 h 3250553"/>
                  <a:gd name="csX11" fmla="*/ 739493 w 1366252"/>
                  <a:gd name="csY11" fmla="*/ 1761480 h 3250553"/>
                  <a:gd name="csX12" fmla="*/ 1104558 w 1366252"/>
                  <a:gd name="csY12" fmla="*/ 2242850 h 3250553"/>
                  <a:gd name="csX13" fmla="*/ 1359131 w 1366252"/>
                  <a:gd name="csY13" fmla="*/ 3036408 h 3250553"/>
                  <a:gd name="csX14" fmla="*/ 1361819 w 1366252"/>
                  <a:gd name="csY14" fmla="*/ 3110445 h 3250553"/>
                  <a:gd name="csX15" fmla="*/ 1366252 w 1366252"/>
                  <a:gd name="csY15" fmla="*/ 3132405 h 3250553"/>
                  <a:gd name="csX16" fmla="*/ 1248104 w 1366252"/>
                  <a:gd name="csY16" fmla="*/ 3250553 h 3250553"/>
                  <a:gd name="csX17" fmla="*/ 1139240 w 1366252"/>
                  <a:gd name="csY17" fmla="*/ 3178393 h 3250553"/>
                  <a:gd name="csX18" fmla="*/ 1132655 w 1366252"/>
                  <a:gd name="csY18" fmla="*/ 3145776 h 3250553"/>
                  <a:gd name="csX19" fmla="*/ 1130530 w 1366252"/>
                  <a:gd name="csY19" fmla="*/ 3145776 h 3250553"/>
                  <a:gd name="csX20" fmla="*/ 1124097 w 1366252"/>
                  <a:gd name="csY20" fmla="*/ 3095688 h 3250553"/>
                  <a:gd name="csX21" fmla="*/ 860914 w 1366252"/>
                  <a:gd name="csY21" fmla="*/ 2379267 h 3250553"/>
                  <a:gd name="csX22" fmla="*/ 517306 w 1366252"/>
                  <a:gd name="csY22" fmla="*/ 1906726 h 3250553"/>
                  <a:gd name="csX23" fmla="*/ 454190 w 1366252"/>
                  <a:gd name="csY23" fmla="*/ 1845237 h 3250553"/>
                  <a:gd name="csX24" fmla="*/ 479835 w 1366252"/>
                  <a:gd name="csY24" fmla="*/ 1830430 h 3250553"/>
                  <a:gd name="csX25" fmla="*/ 365631 w 1366252"/>
                  <a:gd name="csY25" fmla="*/ 1632622 h 3250553"/>
                  <a:gd name="csX26" fmla="*/ 295718 w 1366252"/>
                  <a:gd name="csY26" fmla="*/ 1646737 h 3250553"/>
                  <a:gd name="csX27" fmla="*/ 13583 w 1366252"/>
                  <a:gd name="csY27" fmla="*/ 1364602 h 3250553"/>
                  <a:gd name="csX28" fmla="*/ 61767 w 1366252"/>
                  <a:gd name="csY28" fmla="*/ 1206858 h 3250553"/>
                  <a:gd name="csX29" fmla="*/ 76694 w 1366252"/>
                  <a:gd name="csY29" fmla="*/ 1188767 h 3250553"/>
                  <a:gd name="csX30" fmla="*/ 0 w 1366252"/>
                  <a:gd name="csY30" fmla="*/ 777045 h 32505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</a:cxnLst>
                <a:rect l="l" t="t" r="r" b="b"/>
                <a:pathLst>
                  <a:path w="1366252" h="3250553">
                    <a:moveTo>
                      <a:pt x="172676" y="0"/>
                    </a:moveTo>
                    <a:lnTo>
                      <a:pt x="256768" y="0"/>
                    </a:lnTo>
                    <a:lnTo>
                      <a:pt x="256768" y="680907"/>
                    </a:lnTo>
                    <a:lnTo>
                      <a:pt x="203004" y="690921"/>
                    </a:lnTo>
                    <a:lnTo>
                      <a:pt x="276656" y="1086316"/>
                    </a:lnTo>
                    <a:lnTo>
                      <a:pt x="295718" y="1082467"/>
                    </a:lnTo>
                    <a:cubicBezTo>
                      <a:pt x="451537" y="1082467"/>
                      <a:pt x="577853" y="1208783"/>
                      <a:pt x="577853" y="1364602"/>
                    </a:cubicBezTo>
                    <a:cubicBezTo>
                      <a:pt x="577853" y="1403557"/>
                      <a:pt x="569958" y="1440668"/>
                      <a:pt x="555682" y="1474422"/>
                    </a:cubicBezTo>
                    <a:lnTo>
                      <a:pt x="540878" y="1501695"/>
                    </a:lnTo>
                    <a:lnTo>
                      <a:pt x="667964" y="1721815"/>
                    </a:lnTo>
                    <a:lnTo>
                      <a:pt x="683651" y="1712758"/>
                    </a:lnTo>
                    <a:lnTo>
                      <a:pt x="739493" y="1761480"/>
                    </a:lnTo>
                    <a:cubicBezTo>
                      <a:pt x="873233" y="1891381"/>
                      <a:pt x="998997" y="2054316"/>
                      <a:pt x="1104558" y="2242850"/>
                    </a:cubicBezTo>
                    <a:cubicBezTo>
                      <a:pt x="1256133" y="2513565"/>
                      <a:pt x="1340940" y="2792208"/>
                      <a:pt x="1359131" y="3036408"/>
                    </a:cubicBezTo>
                    <a:lnTo>
                      <a:pt x="1361819" y="3110445"/>
                    </a:lnTo>
                    <a:lnTo>
                      <a:pt x="1366252" y="3132405"/>
                    </a:lnTo>
                    <a:cubicBezTo>
                      <a:pt x="1366252" y="3197656"/>
                      <a:pt x="1313355" y="3250553"/>
                      <a:pt x="1248104" y="3250553"/>
                    </a:cubicBezTo>
                    <a:cubicBezTo>
                      <a:pt x="1199165" y="3250553"/>
                      <a:pt x="1157176" y="3220799"/>
                      <a:pt x="1139240" y="3178393"/>
                    </a:cubicBezTo>
                    <a:lnTo>
                      <a:pt x="1132655" y="3145776"/>
                    </a:lnTo>
                    <a:lnTo>
                      <a:pt x="1130530" y="3145776"/>
                    </a:lnTo>
                    <a:lnTo>
                      <a:pt x="1124097" y="3095688"/>
                    </a:lnTo>
                    <a:cubicBezTo>
                      <a:pt x="1082783" y="2863737"/>
                      <a:pt x="993467" y="2616010"/>
                      <a:pt x="860914" y="2379267"/>
                    </a:cubicBezTo>
                    <a:cubicBezTo>
                      <a:pt x="761499" y="2201710"/>
                      <a:pt x="644105" y="2041658"/>
                      <a:pt x="517306" y="1906726"/>
                    </a:cubicBezTo>
                    <a:lnTo>
                      <a:pt x="454190" y="1845237"/>
                    </a:lnTo>
                    <a:lnTo>
                      <a:pt x="479835" y="1830430"/>
                    </a:lnTo>
                    <a:lnTo>
                      <a:pt x="365631" y="1632622"/>
                    </a:lnTo>
                    <a:lnTo>
                      <a:pt x="295718" y="1646737"/>
                    </a:lnTo>
                    <a:cubicBezTo>
                      <a:pt x="139899" y="1646737"/>
                      <a:pt x="13583" y="1520421"/>
                      <a:pt x="13583" y="1364602"/>
                    </a:cubicBezTo>
                    <a:cubicBezTo>
                      <a:pt x="13583" y="1306170"/>
                      <a:pt x="31346" y="1251887"/>
                      <a:pt x="61767" y="1206858"/>
                    </a:cubicBezTo>
                    <a:lnTo>
                      <a:pt x="76694" y="1188767"/>
                    </a:lnTo>
                    <a:lnTo>
                      <a:pt x="0" y="77704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4" name="フリーフォーム: 図形 2073">
                <a:extLst>
                  <a:ext uri="{FF2B5EF4-FFF2-40B4-BE49-F238E27FC236}">
                    <a16:creationId xmlns:a16="http://schemas.microsoft.com/office/drawing/2014/main" id="{08AC7F11-37AC-BBED-7F62-4E64BB6F1A34}"/>
                  </a:ext>
                </a:extLst>
              </p:cNvPr>
              <p:cNvSpPr/>
              <p:nvPr/>
            </p:nvSpPr>
            <p:spPr>
              <a:xfrm flipH="1">
                <a:off x="1835944" y="1992961"/>
                <a:ext cx="1388269" cy="3250553"/>
              </a:xfrm>
              <a:custGeom>
                <a:avLst/>
                <a:gdLst>
                  <a:gd name="csX0" fmla="*/ 573935 w 1388269"/>
                  <a:gd name="csY0" fmla="*/ 1532704 h 3250553"/>
                  <a:gd name="csX1" fmla="*/ 565104 w 1388269"/>
                  <a:gd name="csY1" fmla="*/ 1548975 h 3250553"/>
                  <a:gd name="csX2" fmla="*/ 420019 w 1388269"/>
                  <a:gd name="csY2" fmla="*/ 1668449 h 3250553"/>
                  <a:gd name="csX3" fmla="*/ 403406 w 1388269"/>
                  <a:gd name="csY3" fmla="*/ 1671803 h 3250553"/>
                  <a:gd name="csX4" fmla="*/ 496705 w 1388269"/>
                  <a:gd name="csY4" fmla="*/ 1833402 h 3250553"/>
                  <a:gd name="csX5" fmla="*/ 476207 w 1388269"/>
                  <a:gd name="csY5" fmla="*/ 1845237 h 3250553"/>
                  <a:gd name="csX6" fmla="*/ 539323 w 1388269"/>
                  <a:gd name="csY6" fmla="*/ 1906726 h 3250553"/>
                  <a:gd name="csX7" fmla="*/ 882931 w 1388269"/>
                  <a:gd name="csY7" fmla="*/ 2379267 h 3250553"/>
                  <a:gd name="csX8" fmla="*/ 1146114 w 1388269"/>
                  <a:gd name="csY8" fmla="*/ 3095688 h 3250553"/>
                  <a:gd name="csX9" fmla="*/ 1152547 w 1388269"/>
                  <a:gd name="csY9" fmla="*/ 3145776 h 3250553"/>
                  <a:gd name="csX10" fmla="*/ 1154672 w 1388269"/>
                  <a:gd name="csY10" fmla="*/ 3145776 h 3250553"/>
                  <a:gd name="csX11" fmla="*/ 1161257 w 1388269"/>
                  <a:gd name="csY11" fmla="*/ 3178393 h 3250553"/>
                  <a:gd name="csX12" fmla="*/ 1270121 w 1388269"/>
                  <a:gd name="csY12" fmla="*/ 3250553 h 3250553"/>
                  <a:gd name="csX13" fmla="*/ 1388269 w 1388269"/>
                  <a:gd name="csY13" fmla="*/ 3132405 h 3250553"/>
                  <a:gd name="csX14" fmla="*/ 1383836 w 1388269"/>
                  <a:gd name="csY14" fmla="*/ 3110445 h 3250553"/>
                  <a:gd name="csX15" fmla="*/ 1381148 w 1388269"/>
                  <a:gd name="csY15" fmla="*/ 3036408 h 3250553"/>
                  <a:gd name="csX16" fmla="*/ 1126575 w 1388269"/>
                  <a:gd name="csY16" fmla="*/ 2242850 h 3250553"/>
                  <a:gd name="csX17" fmla="*/ 761510 w 1388269"/>
                  <a:gd name="csY17" fmla="*/ 1761480 h 3250553"/>
                  <a:gd name="csX18" fmla="*/ 705668 w 1388269"/>
                  <a:gd name="csY18" fmla="*/ 1712758 h 3250553"/>
                  <a:gd name="csX19" fmla="*/ 684834 w 1388269"/>
                  <a:gd name="csY19" fmla="*/ 1724786 h 3250553"/>
                  <a:gd name="csX20" fmla="*/ 256768 w 1388269"/>
                  <a:gd name="csY20" fmla="*/ 0 h 3250553"/>
                  <a:gd name="csX21" fmla="*/ 172676 w 1388269"/>
                  <a:gd name="csY21" fmla="*/ 0 h 3250553"/>
                  <a:gd name="csX22" fmla="*/ 0 w 1388269"/>
                  <a:gd name="csY22" fmla="*/ 777045 h 3250553"/>
                  <a:gd name="csX23" fmla="*/ 65010 w 1388269"/>
                  <a:gd name="csY23" fmla="*/ 1126042 h 3250553"/>
                  <a:gd name="csX24" fmla="*/ 107289 w 1388269"/>
                  <a:gd name="csY24" fmla="*/ 1091159 h 3250553"/>
                  <a:gd name="csX25" fmla="*/ 163303 w 1388269"/>
                  <a:gd name="csY25" fmla="*/ 1060755 h 3250553"/>
                  <a:gd name="csX26" fmla="*/ 267959 w 1388269"/>
                  <a:gd name="csY26" fmla="*/ 1039626 h 3250553"/>
                  <a:gd name="csX27" fmla="*/ 203004 w 1388269"/>
                  <a:gd name="csY27" fmla="*/ 690921 h 3250553"/>
                  <a:gd name="csX28" fmla="*/ 256768 w 1388269"/>
                  <a:gd name="csY28" fmla="*/ 680907 h 32505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1388269" h="3250553">
                    <a:moveTo>
                      <a:pt x="573935" y="1532704"/>
                    </a:moveTo>
                    <a:lnTo>
                      <a:pt x="565104" y="1548975"/>
                    </a:lnTo>
                    <a:cubicBezTo>
                      <a:pt x="529548" y="1601605"/>
                      <a:pt x="479197" y="1643419"/>
                      <a:pt x="420019" y="1668449"/>
                    </a:cubicBezTo>
                    <a:lnTo>
                      <a:pt x="403406" y="1671803"/>
                    </a:lnTo>
                    <a:lnTo>
                      <a:pt x="496705" y="1833402"/>
                    </a:lnTo>
                    <a:lnTo>
                      <a:pt x="476207" y="1845237"/>
                    </a:lnTo>
                    <a:lnTo>
                      <a:pt x="539323" y="1906726"/>
                    </a:lnTo>
                    <a:cubicBezTo>
                      <a:pt x="666122" y="2041658"/>
                      <a:pt x="783516" y="2201710"/>
                      <a:pt x="882931" y="2379267"/>
                    </a:cubicBezTo>
                    <a:cubicBezTo>
                      <a:pt x="1015484" y="2616010"/>
                      <a:pt x="1104800" y="2863737"/>
                      <a:pt x="1146114" y="3095688"/>
                    </a:cubicBezTo>
                    <a:lnTo>
                      <a:pt x="1152547" y="3145776"/>
                    </a:lnTo>
                    <a:lnTo>
                      <a:pt x="1154672" y="3145776"/>
                    </a:lnTo>
                    <a:lnTo>
                      <a:pt x="1161257" y="3178393"/>
                    </a:lnTo>
                    <a:cubicBezTo>
                      <a:pt x="1179193" y="3220799"/>
                      <a:pt x="1221182" y="3250553"/>
                      <a:pt x="1270121" y="3250553"/>
                    </a:cubicBezTo>
                    <a:cubicBezTo>
                      <a:pt x="1335372" y="3250553"/>
                      <a:pt x="1388269" y="3197656"/>
                      <a:pt x="1388269" y="3132405"/>
                    </a:cubicBezTo>
                    <a:lnTo>
                      <a:pt x="1383836" y="3110445"/>
                    </a:lnTo>
                    <a:lnTo>
                      <a:pt x="1381148" y="3036408"/>
                    </a:lnTo>
                    <a:cubicBezTo>
                      <a:pt x="1362957" y="2792208"/>
                      <a:pt x="1278150" y="2513565"/>
                      <a:pt x="1126575" y="2242850"/>
                    </a:cubicBezTo>
                    <a:cubicBezTo>
                      <a:pt x="1021014" y="2054316"/>
                      <a:pt x="895250" y="1891381"/>
                      <a:pt x="761510" y="1761480"/>
                    </a:cubicBezTo>
                    <a:lnTo>
                      <a:pt x="705668" y="1712758"/>
                    </a:lnTo>
                    <a:lnTo>
                      <a:pt x="684834" y="1724786"/>
                    </a:lnTo>
                    <a:close/>
                    <a:moveTo>
                      <a:pt x="256768" y="0"/>
                    </a:moveTo>
                    <a:lnTo>
                      <a:pt x="172676" y="0"/>
                    </a:lnTo>
                    <a:lnTo>
                      <a:pt x="0" y="777045"/>
                    </a:lnTo>
                    <a:lnTo>
                      <a:pt x="65010" y="1126042"/>
                    </a:lnTo>
                    <a:lnTo>
                      <a:pt x="107289" y="1091159"/>
                    </a:lnTo>
                    <a:cubicBezTo>
                      <a:pt x="124832" y="1079307"/>
                      <a:pt x="143577" y="1069099"/>
                      <a:pt x="163303" y="1060755"/>
                    </a:cubicBezTo>
                    <a:lnTo>
                      <a:pt x="267959" y="1039626"/>
                    </a:lnTo>
                    <a:lnTo>
                      <a:pt x="203004" y="690921"/>
                    </a:lnTo>
                    <a:lnTo>
                      <a:pt x="256768" y="680907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64654BE-C398-3D74-AD95-9D0815B9EDAF}"/>
                </a:ext>
              </a:extLst>
            </p:cNvPr>
            <p:cNvSpPr/>
            <p:nvPr/>
          </p:nvSpPr>
          <p:spPr>
            <a:xfrm>
              <a:off x="4528814" y="5683922"/>
              <a:ext cx="767086" cy="5414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2" name="グループ化 2051">
            <a:extLst>
              <a:ext uri="{FF2B5EF4-FFF2-40B4-BE49-F238E27FC236}">
                <a16:creationId xmlns:a16="http://schemas.microsoft.com/office/drawing/2014/main" id="{90D990F2-0983-F18C-0C0A-E7EBDD2CB680}"/>
              </a:ext>
            </a:extLst>
          </p:cNvPr>
          <p:cNvGrpSpPr/>
          <p:nvPr/>
        </p:nvGrpSpPr>
        <p:grpSpPr>
          <a:xfrm>
            <a:off x="1259307" y="3957674"/>
            <a:ext cx="1610893" cy="2325978"/>
            <a:chOff x="1259307" y="3957674"/>
            <a:chExt cx="1610893" cy="2325978"/>
          </a:xfrm>
        </p:grpSpPr>
        <p:grpSp>
          <p:nvGrpSpPr>
            <p:cNvPr id="2049" name="グループ化 2048">
              <a:extLst>
                <a:ext uri="{FF2B5EF4-FFF2-40B4-BE49-F238E27FC236}">
                  <a16:creationId xmlns:a16="http://schemas.microsoft.com/office/drawing/2014/main" id="{9CC8554F-1991-D1CB-6FB7-7C0DAFE3BF61}"/>
                </a:ext>
              </a:extLst>
            </p:cNvPr>
            <p:cNvGrpSpPr/>
            <p:nvPr/>
          </p:nvGrpSpPr>
          <p:grpSpPr>
            <a:xfrm>
              <a:off x="1259307" y="3957674"/>
              <a:ext cx="1433093" cy="2325978"/>
              <a:chOff x="1259307" y="3957674"/>
              <a:chExt cx="1433093" cy="2325978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F457EEA-2C20-7EC1-EE05-739BF29A4EDE}"/>
                  </a:ext>
                </a:extLst>
              </p:cNvPr>
              <p:cNvSpPr/>
              <p:nvPr/>
            </p:nvSpPr>
            <p:spPr>
              <a:xfrm rot="10800000">
                <a:off x="1259307" y="3957674"/>
                <a:ext cx="813976" cy="2325978"/>
              </a:xfrm>
              <a:custGeom>
                <a:avLst/>
                <a:gdLst>
                  <a:gd name="csX0" fmla="*/ 327376 w 654752"/>
                  <a:gd name="csY0" fmla="*/ 1870987 h 1870987"/>
                  <a:gd name="csX1" fmla="*/ 287916 w 654752"/>
                  <a:gd name="csY1" fmla="*/ 1863020 h 1870987"/>
                  <a:gd name="csX2" fmla="*/ 382942 w 654752"/>
                  <a:gd name="csY2" fmla="*/ 1698431 h 1870987"/>
                  <a:gd name="csX3" fmla="*/ 349191 w 654752"/>
                  <a:gd name="csY3" fmla="*/ 1572471 h 1870987"/>
                  <a:gd name="csX4" fmla="*/ 278445 w 654752"/>
                  <a:gd name="csY4" fmla="*/ 1531625 h 1870987"/>
                  <a:gd name="csX5" fmla="*/ 152485 w 654752"/>
                  <a:gd name="csY5" fmla="*/ 1565376 h 1870987"/>
                  <a:gd name="csX6" fmla="*/ 57948 w 654752"/>
                  <a:gd name="csY6" fmla="*/ 1729119 h 1870987"/>
                  <a:gd name="csX7" fmla="*/ 55911 w 654752"/>
                  <a:gd name="csY7" fmla="*/ 1726650 h 1870987"/>
                  <a:gd name="csX8" fmla="*/ 0 w 654752"/>
                  <a:gd name="csY8" fmla="*/ 1543611 h 1870987"/>
                  <a:gd name="csX9" fmla="*/ 199946 w 654752"/>
                  <a:gd name="csY9" fmla="*/ 1241962 h 1870987"/>
                  <a:gd name="csX10" fmla="*/ 212725 w 654752"/>
                  <a:gd name="csY10" fmla="*/ 1239382 h 1870987"/>
                  <a:gd name="csX11" fmla="*/ 212725 w 654752"/>
                  <a:gd name="csY11" fmla="*/ 114651 h 1870987"/>
                  <a:gd name="csX12" fmla="*/ 327376 w 654752"/>
                  <a:gd name="csY12" fmla="*/ 0 h 1870987"/>
                  <a:gd name="csX13" fmla="*/ 442027 w 654752"/>
                  <a:gd name="csY13" fmla="*/ 114651 h 1870987"/>
                  <a:gd name="csX14" fmla="*/ 442027 w 654752"/>
                  <a:gd name="csY14" fmla="*/ 1239382 h 1870987"/>
                  <a:gd name="csX15" fmla="*/ 454806 w 654752"/>
                  <a:gd name="csY15" fmla="*/ 1241962 h 1870987"/>
                  <a:gd name="csX16" fmla="*/ 654752 w 654752"/>
                  <a:gd name="csY16" fmla="*/ 1543611 h 1870987"/>
                  <a:gd name="csX17" fmla="*/ 327376 w 654752"/>
                  <a:gd name="csY17" fmla="*/ 1870987 h 187098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654752" h="1870987">
                    <a:moveTo>
                      <a:pt x="327376" y="1870987"/>
                    </a:moveTo>
                    <a:lnTo>
                      <a:pt x="287916" y="1863020"/>
                    </a:lnTo>
                    <a:lnTo>
                      <a:pt x="382942" y="1698431"/>
                    </a:lnTo>
                    <a:cubicBezTo>
                      <a:pt x="408405" y="1654328"/>
                      <a:pt x="393294" y="1597934"/>
                      <a:pt x="349191" y="1572471"/>
                    </a:cubicBezTo>
                    <a:lnTo>
                      <a:pt x="278445" y="1531625"/>
                    </a:lnTo>
                    <a:cubicBezTo>
                      <a:pt x="234341" y="1506162"/>
                      <a:pt x="177948" y="1521273"/>
                      <a:pt x="152485" y="1565376"/>
                    </a:cubicBezTo>
                    <a:lnTo>
                      <a:pt x="57948" y="1729119"/>
                    </a:lnTo>
                    <a:lnTo>
                      <a:pt x="55911" y="1726650"/>
                    </a:lnTo>
                    <a:cubicBezTo>
                      <a:pt x="20612" y="1674401"/>
                      <a:pt x="0" y="1611413"/>
                      <a:pt x="0" y="1543611"/>
                    </a:cubicBezTo>
                    <a:cubicBezTo>
                      <a:pt x="0" y="1408007"/>
                      <a:pt x="82446" y="1291660"/>
                      <a:pt x="199946" y="1241962"/>
                    </a:cubicBezTo>
                    <a:lnTo>
                      <a:pt x="212725" y="1239382"/>
                    </a:lnTo>
                    <a:lnTo>
                      <a:pt x="212725" y="114651"/>
                    </a:lnTo>
                    <a:cubicBezTo>
                      <a:pt x="212725" y="51331"/>
                      <a:pt x="264056" y="0"/>
                      <a:pt x="327376" y="0"/>
                    </a:cubicBezTo>
                    <a:cubicBezTo>
                      <a:pt x="390696" y="0"/>
                      <a:pt x="442027" y="51331"/>
                      <a:pt x="442027" y="114651"/>
                    </a:cubicBezTo>
                    <a:lnTo>
                      <a:pt x="442027" y="1239382"/>
                    </a:lnTo>
                    <a:lnTo>
                      <a:pt x="454806" y="1241962"/>
                    </a:lnTo>
                    <a:cubicBezTo>
                      <a:pt x="572306" y="1291660"/>
                      <a:pt x="654752" y="1408007"/>
                      <a:pt x="654752" y="1543611"/>
                    </a:cubicBezTo>
                    <a:cubicBezTo>
                      <a:pt x="654752" y="1724416"/>
                      <a:pt x="508181" y="1870987"/>
                      <a:pt x="327376" y="187098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AD74AE08-85CB-C7DD-A338-6C668433E1BF}"/>
                  </a:ext>
                </a:extLst>
              </p:cNvPr>
              <p:cNvSpPr/>
              <p:nvPr/>
            </p:nvSpPr>
            <p:spPr>
              <a:xfrm rot="10800000">
                <a:off x="2265630" y="3961061"/>
                <a:ext cx="426770" cy="2309218"/>
              </a:xfrm>
              <a:custGeom>
                <a:avLst/>
                <a:gdLst>
                  <a:gd name="csX0" fmla="*/ 274138 w 343288"/>
                  <a:gd name="csY0" fmla="*/ 1857504 h 1857504"/>
                  <a:gd name="csX1" fmla="*/ 74113 w 343288"/>
                  <a:gd name="csY1" fmla="*/ 1857504 h 1857504"/>
                  <a:gd name="csX2" fmla="*/ 124119 w 343288"/>
                  <a:gd name="csY2" fmla="*/ 1641604 h 1857504"/>
                  <a:gd name="csX3" fmla="*/ 139543 w 343288"/>
                  <a:gd name="csY3" fmla="*/ 1641604 h 1857504"/>
                  <a:gd name="csX4" fmla="*/ 139543 w 343288"/>
                  <a:gd name="csY4" fmla="*/ 1075830 h 1857504"/>
                  <a:gd name="csX5" fmla="*/ 42735 w 343288"/>
                  <a:gd name="csY5" fmla="*/ 1075830 h 1857504"/>
                  <a:gd name="csX6" fmla="*/ 0 w 343288"/>
                  <a:gd name="csY6" fmla="*/ 1033095 h 1857504"/>
                  <a:gd name="csX7" fmla="*/ 0 w 343288"/>
                  <a:gd name="csY7" fmla="*/ 1023609 h 1857504"/>
                  <a:gd name="csX8" fmla="*/ 33248 w 343288"/>
                  <a:gd name="csY8" fmla="*/ 990361 h 1857504"/>
                  <a:gd name="csX9" fmla="*/ 35915 w 343288"/>
                  <a:gd name="csY9" fmla="*/ 990361 h 1857504"/>
                  <a:gd name="csX10" fmla="*/ 28829 w 343288"/>
                  <a:gd name="csY10" fmla="*/ 985583 h 1857504"/>
                  <a:gd name="csX11" fmla="*/ 0 w 343288"/>
                  <a:gd name="csY11" fmla="*/ 915984 h 1857504"/>
                  <a:gd name="csX12" fmla="*/ 0 w 343288"/>
                  <a:gd name="csY12" fmla="*/ 104971 h 1857504"/>
                  <a:gd name="csX13" fmla="*/ 104971 w 343288"/>
                  <a:gd name="csY13" fmla="*/ 0 h 1857504"/>
                  <a:gd name="csX14" fmla="*/ 238317 w 343288"/>
                  <a:gd name="csY14" fmla="*/ 0 h 1857504"/>
                  <a:gd name="csX15" fmla="*/ 343288 w 343288"/>
                  <a:gd name="csY15" fmla="*/ 104971 h 1857504"/>
                  <a:gd name="csX16" fmla="*/ 343288 w 343288"/>
                  <a:gd name="csY16" fmla="*/ 915984 h 1857504"/>
                  <a:gd name="csX17" fmla="*/ 314459 w 343288"/>
                  <a:gd name="csY17" fmla="*/ 985583 h 1857504"/>
                  <a:gd name="csX18" fmla="*/ 307373 w 343288"/>
                  <a:gd name="csY18" fmla="*/ 990361 h 1857504"/>
                  <a:gd name="csX19" fmla="*/ 310040 w 343288"/>
                  <a:gd name="csY19" fmla="*/ 990361 h 1857504"/>
                  <a:gd name="csX20" fmla="*/ 343288 w 343288"/>
                  <a:gd name="csY20" fmla="*/ 1023609 h 1857504"/>
                  <a:gd name="csX21" fmla="*/ 343288 w 343288"/>
                  <a:gd name="csY21" fmla="*/ 1033096 h 1857504"/>
                  <a:gd name="csX22" fmla="*/ 300553 w 343288"/>
                  <a:gd name="csY22" fmla="*/ 1075831 h 1857504"/>
                  <a:gd name="csX23" fmla="*/ 208707 w 343288"/>
                  <a:gd name="csY23" fmla="*/ 1075831 h 1857504"/>
                  <a:gd name="csX24" fmla="*/ 208707 w 343288"/>
                  <a:gd name="csY24" fmla="*/ 1641604 h 1857504"/>
                  <a:gd name="csX25" fmla="*/ 224132 w 343288"/>
                  <a:gd name="csY25" fmla="*/ 1641604 h 185750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</a:cxnLst>
                <a:rect l="l" t="t" r="r" b="b"/>
                <a:pathLst>
                  <a:path w="343288" h="1857504">
                    <a:moveTo>
                      <a:pt x="274138" y="1857504"/>
                    </a:moveTo>
                    <a:lnTo>
                      <a:pt x="74113" y="1857504"/>
                    </a:lnTo>
                    <a:lnTo>
                      <a:pt x="124119" y="1641604"/>
                    </a:lnTo>
                    <a:lnTo>
                      <a:pt x="139543" y="1641604"/>
                    </a:lnTo>
                    <a:lnTo>
                      <a:pt x="139543" y="1075830"/>
                    </a:lnTo>
                    <a:lnTo>
                      <a:pt x="42735" y="1075830"/>
                    </a:lnTo>
                    <a:cubicBezTo>
                      <a:pt x="19133" y="1075830"/>
                      <a:pt x="0" y="1056697"/>
                      <a:pt x="0" y="1033095"/>
                    </a:cubicBezTo>
                    <a:lnTo>
                      <a:pt x="0" y="1023609"/>
                    </a:lnTo>
                    <a:cubicBezTo>
                      <a:pt x="0" y="1005247"/>
                      <a:pt x="14886" y="990361"/>
                      <a:pt x="33248" y="990361"/>
                    </a:cubicBezTo>
                    <a:lnTo>
                      <a:pt x="35915" y="990361"/>
                    </a:lnTo>
                    <a:lnTo>
                      <a:pt x="28829" y="985583"/>
                    </a:lnTo>
                    <a:cubicBezTo>
                      <a:pt x="11017" y="967771"/>
                      <a:pt x="0" y="943164"/>
                      <a:pt x="0" y="915984"/>
                    </a:cubicBezTo>
                    <a:lnTo>
                      <a:pt x="0" y="104971"/>
                    </a:lnTo>
                    <a:cubicBezTo>
                      <a:pt x="0" y="46997"/>
                      <a:pt x="46997" y="0"/>
                      <a:pt x="104971" y="0"/>
                    </a:cubicBezTo>
                    <a:lnTo>
                      <a:pt x="238317" y="0"/>
                    </a:lnTo>
                    <a:cubicBezTo>
                      <a:pt x="296291" y="0"/>
                      <a:pt x="343288" y="46997"/>
                      <a:pt x="343288" y="104971"/>
                    </a:cubicBezTo>
                    <a:lnTo>
                      <a:pt x="343288" y="915984"/>
                    </a:lnTo>
                    <a:cubicBezTo>
                      <a:pt x="343288" y="943164"/>
                      <a:pt x="332271" y="967771"/>
                      <a:pt x="314459" y="985583"/>
                    </a:cubicBezTo>
                    <a:lnTo>
                      <a:pt x="307373" y="990361"/>
                    </a:lnTo>
                    <a:lnTo>
                      <a:pt x="310040" y="990361"/>
                    </a:lnTo>
                    <a:cubicBezTo>
                      <a:pt x="328402" y="990361"/>
                      <a:pt x="343288" y="1005247"/>
                      <a:pt x="343288" y="1023609"/>
                    </a:cubicBezTo>
                    <a:lnTo>
                      <a:pt x="343288" y="1033096"/>
                    </a:lnTo>
                    <a:cubicBezTo>
                      <a:pt x="343288" y="1056698"/>
                      <a:pt x="324155" y="1075831"/>
                      <a:pt x="300553" y="1075831"/>
                    </a:cubicBezTo>
                    <a:lnTo>
                      <a:pt x="208707" y="1075831"/>
                    </a:lnTo>
                    <a:lnTo>
                      <a:pt x="208707" y="1641604"/>
                    </a:lnTo>
                    <a:lnTo>
                      <a:pt x="224132" y="164160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0" name="フリーフォーム: 図形 2049">
              <a:extLst>
                <a:ext uri="{FF2B5EF4-FFF2-40B4-BE49-F238E27FC236}">
                  <a16:creationId xmlns:a16="http://schemas.microsoft.com/office/drawing/2014/main" id="{C235B318-6995-FBD9-121C-AF743E3FBCF8}"/>
                </a:ext>
              </a:extLst>
            </p:cNvPr>
            <p:cNvSpPr/>
            <p:nvPr/>
          </p:nvSpPr>
          <p:spPr>
            <a:xfrm>
              <a:off x="1281732" y="4850446"/>
              <a:ext cx="1588468" cy="112117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1" name="フリーフォーム: 図形 2050">
              <a:extLst>
                <a:ext uri="{FF2B5EF4-FFF2-40B4-BE49-F238E27FC236}">
                  <a16:creationId xmlns:a16="http://schemas.microsoft.com/office/drawing/2014/main" id="{62E8C299-D87F-160F-B5DE-1BF91FF9EA08}"/>
                </a:ext>
              </a:extLst>
            </p:cNvPr>
            <p:cNvSpPr/>
            <p:nvPr/>
          </p:nvSpPr>
          <p:spPr>
            <a:xfrm>
              <a:off x="1281732" y="4850446"/>
              <a:ext cx="1588468" cy="112117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8593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46A7F-6F48-3893-17F3-C57778A44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6D911DE-C501-251B-B074-B9889000DDA3}"/>
              </a:ext>
            </a:extLst>
          </p:cNvPr>
          <p:cNvGrpSpPr/>
          <p:nvPr/>
        </p:nvGrpSpPr>
        <p:grpSpPr>
          <a:xfrm>
            <a:off x="889618" y="1110307"/>
            <a:ext cx="2215532" cy="2187045"/>
            <a:chOff x="6985618" y="757883"/>
            <a:chExt cx="1506373" cy="1487004"/>
          </a:xfrm>
          <a:solidFill>
            <a:schemeClr val="tx1"/>
          </a:solidFill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AF982C9D-9AC5-CFB8-5F7B-5BA9C100B7E9}"/>
                </a:ext>
              </a:extLst>
            </p:cNvPr>
            <p:cNvSpPr/>
            <p:nvPr/>
          </p:nvSpPr>
          <p:spPr>
            <a:xfrm>
              <a:off x="6985618" y="757883"/>
              <a:ext cx="1506373" cy="1487004"/>
            </a:xfrm>
            <a:custGeom>
              <a:avLst/>
              <a:gdLst>
                <a:gd name="csX0" fmla="*/ 523571 w 1506373"/>
                <a:gd name="csY0" fmla="*/ 826349 h 1487004"/>
                <a:gd name="csX1" fmla="*/ 685712 w 1506373"/>
                <a:gd name="csY1" fmla="*/ 988490 h 1487004"/>
                <a:gd name="csX2" fmla="*/ 255328 w 1506373"/>
                <a:gd name="csY2" fmla="*/ 1418874 h 1487004"/>
                <a:gd name="csX3" fmla="*/ 93187 w 1506373"/>
                <a:gd name="csY3" fmla="*/ 1418874 h 1487004"/>
                <a:gd name="csX4" fmla="*/ 93187 w 1506373"/>
                <a:gd name="csY4" fmla="*/ 1256733 h 1487004"/>
                <a:gd name="csX5" fmla="*/ 141439 w 1506373"/>
                <a:gd name="csY5" fmla="*/ 26695 h 1487004"/>
                <a:gd name="csX6" fmla="*/ 258744 w 1506373"/>
                <a:gd name="csY6" fmla="*/ 214719 h 1487004"/>
                <a:gd name="csX7" fmla="*/ 247837 w 1506373"/>
                <a:gd name="csY7" fmla="*/ 225626 h 1487004"/>
                <a:gd name="csX8" fmla="*/ 647900 w 1506373"/>
                <a:gd name="csY8" fmla="*/ 625688 h 1487004"/>
                <a:gd name="csX9" fmla="*/ 716353 w 1506373"/>
                <a:gd name="csY9" fmla="*/ 557235 h 1487004"/>
                <a:gd name="csX10" fmla="*/ 776790 w 1506373"/>
                <a:gd name="csY10" fmla="*/ 557235 h 1487004"/>
                <a:gd name="csX11" fmla="*/ 783497 w 1506373"/>
                <a:gd name="csY11" fmla="*/ 563942 h 1487004"/>
                <a:gd name="csX12" fmla="*/ 783497 w 1506373"/>
                <a:gd name="csY12" fmla="*/ 610962 h 1487004"/>
                <a:gd name="csX13" fmla="*/ 781612 w 1506373"/>
                <a:gd name="csY13" fmla="*/ 612847 h 1487004"/>
                <a:gd name="csX14" fmla="*/ 790001 w 1506373"/>
                <a:gd name="csY14" fmla="*/ 611216 h 1487004"/>
                <a:gd name="csX15" fmla="*/ 859600 w 1506373"/>
                <a:gd name="csY15" fmla="*/ 640045 h 1487004"/>
                <a:gd name="csX16" fmla="*/ 1433073 w 1506373"/>
                <a:gd name="csY16" fmla="*/ 1213517 h 1487004"/>
                <a:gd name="csX17" fmla="*/ 1433072 w 1506373"/>
                <a:gd name="csY17" fmla="*/ 1361969 h 1487004"/>
                <a:gd name="csX18" fmla="*/ 1338783 w 1506373"/>
                <a:gd name="csY18" fmla="*/ 1456259 h 1487004"/>
                <a:gd name="csX19" fmla="*/ 1190331 w 1506373"/>
                <a:gd name="csY19" fmla="*/ 1456259 h 1487004"/>
                <a:gd name="csX20" fmla="*/ 616858 w 1506373"/>
                <a:gd name="csY20" fmla="*/ 882786 h 1487004"/>
                <a:gd name="csX21" fmla="*/ 588030 w 1506373"/>
                <a:gd name="csY21" fmla="*/ 813187 h 1487004"/>
                <a:gd name="csX22" fmla="*/ 589662 w 1506373"/>
                <a:gd name="csY22" fmla="*/ 804798 h 1487004"/>
                <a:gd name="csX23" fmla="*/ 587776 w 1506373"/>
                <a:gd name="csY23" fmla="*/ 806684 h 1487004"/>
                <a:gd name="csX24" fmla="*/ 540756 w 1506373"/>
                <a:gd name="csY24" fmla="*/ 806684 h 1487004"/>
                <a:gd name="csX25" fmla="*/ 534048 w 1506373"/>
                <a:gd name="csY25" fmla="*/ 799975 h 1487004"/>
                <a:gd name="csX26" fmla="*/ 534048 w 1506373"/>
                <a:gd name="csY26" fmla="*/ 739539 h 1487004"/>
                <a:gd name="csX27" fmla="*/ 598993 w 1506373"/>
                <a:gd name="csY27" fmla="*/ 674594 h 1487004"/>
                <a:gd name="csX28" fmla="*/ 198931 w 1506373"/>
                <a:gd name="csY28" fmla="*/ 274532 h 1487004"/>
                <a:gd name="csX29" fmla="*/ 188024 w 1506373"/>
                <a:gd name="csY29" fmla="*/ 285439 h 1487004"/>
                <a:gd name="csX30" fmla="*/ 0 w 1506373"/>
                <a:gd name="csY30" fmla="*/ 168134 h 1487004"/>
                <a:gd name="csX31" fmla="*/ 1184685 w 1506373"/>
                <a:gd name="csY31" fmla="*/ 0 h 1487004"/>
                <a:gd name="csX32" fmla="*/ 1416175 w 1506373"/>
                <a:gd name="csY32" fmla="*/ 95887 h 1487004"/>
                <a:gd name="csX33" fmla="*/ 1438443 w 1506373"/>
                <a:gd name="csY33" fmla="*/ 129422 h 1487004"/>
                <a:gd name="csX34" fmla="*/ 1254868 w 1506373"/>
                <a:gd name="csY34" fmla="*/ 178611 h 1487004"/>
                <a:gd name="csX35" fmla="*/ 1189667 w 1506373"/>
                <a:gd name="csY35" fmla="*/ 291544 h 1487004"/>
                <a:gd name="csX36" fmla="*/ 1210809 w 1506373"/>
                <a:gd name="csY36" fmla="*/ 370451 h 1487004"/>
                <a:gd name="csX37" fmla="*/ 1323742 w 1506373"/>
                <a:gd name="csY37" fmla="*/ 435653 h 1487004"/>
                <a:gd name="csX38" fmla="*/ 1506373 w 1506373"/>
                <a:gd name="csY38" fmla="*/ 386717 h 1487004"/>
                <a:gd name="csX39" fmla="*/ 1506068 w 1506373"/>
                <a:gd name="csY39" fmla="*/ 389903 h 1487004"/>
                <a:gd name="csX40" fmla="*/ 1416175 w 1506373"/>
                <a:gd name="csY40" fmla="*/ 558866 h 1487004"/>
                <a:gd name="csX41" fmla="*/ 1061494 w 1506373"/>
                <a:gd name="csY41" fmla="*/ 630781 h 1487004"/>
                <a:gd name="csX42" fmla="*/ 1050633 w 1506373"/>
                <a:gd name="csY42" fmla="*/ 623569 h 1487004"/>
                <a:gd name="csX43" fmla="*/ 967687 w 1506373"/>
                <a:gd name="csY43" fmla="*/ 706516 h 1487004"/>
                <a:gd name="csX44" fmla="*/ 805546 w 1506373"/>
                <a:gd name="csY44" fmla="*/ 544375 h 1487004"/>
                <a:gd name="csX45" fmla="*/ 888492 w 1506373"/>
                <a:gd name="csY45" fmla="*/ 461428 h 1487004"/>
                <a:gd name="csX46" fmla="*/ 881280 w 1506373"/>
                <a:gd name="csY46" fmla="*/ 450568 h 1487004"/>
                <a:gd name="csX47" fmla="*/ 953195 w 1506373"/>
                <a:gd name="csY47" fmla="*/ 95887 h 1487004"/>
                <a:gd name="csX48" fmla="*/ 1184685 w 1506373"/>
                <a:gd name="csY48" fmla="*/ 0 h 148700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</a:cxnLst>
              <a:rect l="l" t="t" r="r" b="b"/>
              <a:pathLst>
                <a:path w="1506373" h="1487004">
                  <a:moveTo>
                    <a:pt x="523571" y="826349"/>
                  </a:moveTo>
                  <a:lnTo>
                    <a:pt x="685712" y="988490"/>
                  </a:lnTo>
                  <a:lnTo>
                    <a:pt x="255328" y="1418874"/>
                  </a:lnTo>
                  <a:cubicBezTo>
                    <a:pt x="210554" y="1463648"/>
                    <a:pt x="137961" y="1463648"/>
                    <a:pt x="93187" y="1418874"/>
                  </a:cubicBezTo>
                  <a:cubicBezTo>
                    <a:pt x="48413" y="1374100"/>
                    <a:pt x="48413" y="1301507"/>
                    <a:pt x="93187" y="1256733"/>
                  </a:cubicBezTo>
                  <a:close/>
                  <a:moveTo>
                    <a:pt x="141439" y="26695"/>
                  </a:moveTo>
                  <a:lnTo>
                    <a:pt x="258744" y="214719"/>
                  </a:lnTo>
                  <a:lnTo>
                    <a:pt x="247837" y="225626"/>
                  </a:lnTo>
                  <a:lnTo>
                    <a:pt x="647900" y="625688"/>
                  </a:lnTo>
                  <a:lnTo>
                    <a:pt x="716353" y="557235"/>
                  </a:lnTo>
                  <a:cubicBezTo>
                    <a:pt x="733042" y="540546"/>
                    <a:pt x="760101" y="540546"/>
                    <a:pt x="776790" y="557235"/>
                  </a:cubicBezTo>
                  <a:lnTo>
                    <a:pt x="783497" y="563942"/>
                  </a:lnTo>
                  <a:cubicBezTo>
                    <a:pt x="796481" y="576926"/>
                    <a:pt x="796481" y="597978"/>
                    <a:pt x="783497" y="610962"/>
                  </a:cubicBezTo>
                  <a:lnTo>
                    <a:pt x="781612" y="612847"/>
                  </a:lnTo>
                  <a:lnTo>
                    <a:pt x="790001" y="611216"/>
                  </a:lnTo>
                  <a:cubicBezTo>
                    <a:pt x="815191" y="611216"/>
                    <a:pt x="840381" y="620825"/>
                    <a:pt x="859600" y="640045"/>
                  </a:cubicBezTo>
                  <a:lnTo>
                    <a:pt x="1433073" y="1213517"/>
                  </a:lnTo>
                  <a:cubicBezTo>
                    <a:pt x="1474067" y="1254511"/>
                    <a:pt x="1474067" y="1320974"/>
                    <a:pt x="1433072" y="1361969"/>
                  </a:cubicBezTo>
                  <a:lnTo>
                    <a:pt x="1338783" y="1456259"/>
                  </a:lnTo>
                  <a:cubicBezTo>
                    <a:pt x="1297789" y="1497253"/>
                    <a:pt x="1231326" y="1497252"/>
                    <a:pt x="1190331" y="1456259"/>
                  </a:cubicBezTo>
                  <a:lnTo>
                    <a:pt x="616858" y="882786"/>
                  </a:lnTo>
                  <a:cubicBezTo>
                    <a:pt x="597639" y="863567"/>
                    <a:pt x="588030" y="838377"/>
                    <a:pt x="588030" y="813187"/>
                  </a:cubicBezTo>
                  <a:lnTo>
                    <a:pt x="589662" y="804798"/>
                  </a:lnTo>
                  <a:lnTo>
                    <a:pt x="587776" y="806684"/>
                  </a:lnTo>
                  <a:cubicBezTo>
                    <a:pt x="574792" y="819668"/>
                    <a:pt x="553740" y="819668"/>
                    <a:pt x="540756" y="806684"/>
                  </a:cubicBezTo>
                  <a:lnTo>
                    <a:pt x="534048" y="799975"/>
                  </a:lnTo>
                  <a:cubicBezTo>
                    <a:pt x="517359" y="783286"/>
                    <a:pt x="517359" y="756228"/>
                    <a:pt x="534048" y="739539"/>
                  </a:cubicBezTo>
                  <a:lnTo>
                    <a:pt x="598993" y="674594"/>
                  </a:lnTo>
                  <a:lnTo>
                    <a:pt x="198931" y="274532"/>
                  </a:lnTo>
                  <a:lnTo>
                    <a:pt x="188024" y="285439"/>
                  </a:lnTo>
                  <a:lnTo>
                    <a:pt x="0" y="168134"/>
                  </a:lnTo>
                  <a:close/>
                  <a:moveTo>
                    <a:pt x="1184685" y="0"/>
                  </a:moveTo>
                  <a:cubicBezTo>
                    <a:pt x="1268468" y="1"/>
                    <a:pt x="1352251" y="31963"/>
                    <a:pt x="1416175" y="95887"/>
                  </a:cubicBezTo>
                  <a:lnTo>
                    <a:pt x="1438443" y="129422"/>
                  </a:lnTo>
                  <a:lnTo>
                    <a:pt x="1254868" y="178611"/>
                  </a:lnTo>
                  <a:cubicBezTo>
                    <a:pt x="1205678" y="191791"/>
                    <a:pt x="1176486" y="242353"/>
                    <a:pt x="1189667" y="291544"/>
                  </a:cubicBezTo>
                  <a:lnTo>
                    <a:pt x="1210809" y="370451"/>
                  </a:lnTo>
                  <a:cubicBezTo>
                    <a:pt x="1223990" y="419642"/>
                    <a:pt x="1274551" y="448833"/>
                    <a:pt x="1323742" y="435653"/>
                  </a:cubicBezTo>
                  <a:lnTo>
                    <a:pt x="1506373" y="386717"/>
                  </a:lnTo>
                  <a:lnTo>
                    <a:pt x="1506068" y="389903"/>
                  </a:lnTo>
                  <a:cubicBezTo>
                    <a:pt x="1494082" y="451809"/>
                    <a:pt x="1464118" y="510923"/>
                    <a:pt x="1416175" y="558866"/>
                  </a:cubicBezTo>
                  <a:cubicBezTo>
                    <a:pt x="1320288" y="654753"/>
                    <a:pt x="1179720" y="678724"/>
                    <a:pt x="1061494" y="630781"/>
                  </a:cubicBezTo>
                  <a:lnTo>
                    <a:pt x="1050633" y="623569"/>
                  </a:lnTo>
                  <a:lnTo>
                    <a:pt x="967687" y="706516"/>
                  </a:lnTo>
                  <a:lnTo>
                    <a:pt x="805546" y="544375"/>
                  </a:lnTo>
                  <a:lnTo>
                    <a:pt x="888492" y="461428"/>
                  </a:lnTo>
                  <a:lnTo>
                    <a:pt x="881280" y="450568"/>
                  </a:lnTo>
                  <a:cubicBezTo>
                    <a:pt x="833337" y="332341"/>
                    <a:pt x="857309" y="191773"/>
                    <a:pt x="953195" y="95887"/>
                  </a:cubicBezTo>
                  <a:cubicBezTo>
                    <a:pt x="1017120" y="31962"/>
                    <a:pt x="1100902" y="1"/>
                    <a:pt x="118468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1F1412A-A889-68D4-F820-6049B23E444C}"/>
                </a:ext>
              </a:extLst>
            </p:cNvPr>
            <p:cNvSpPr/>
            <p:nvPr/>
          </p:nvSpPr>
          <p:spPr>
            <a:xfrm>
              <a:off x="7490541" y="1961389"/>
              <a:ext cx="396146" cy="279610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5" name="グループ化 2054">
            <a:extLst>
              <a:ext uri="{FF2B5EF4-FFF2-40B4-BE49-F238E27FC236}">
                <a16:creationId xmlns:a16="http://schemas.microsoft.com/office/drawing/2014/main" id="{060A7ACA-7045-0CD4-7C0D-06C865944C8A}"/>
              </a:ext>
            </a:extLst>
          </p:cNvPr>
          <p:cNvGrpSpPr/>
          <p:nvPr/>
        </p:nvGrpSpPr>
        <p:grpSpPr>
          <a:xfrm>
            <a:off x="3847777" y="1106847"/>
            <a:ext cx="2257425" cy="2257425"/>
            <a:chOff x="3847777" y="1106847"/>
            <a:chExt cx="2257425" cy="2257425"/>
          </a:xfrm>
          <a:solidFill>
            <a:schemeClr val="tx1"/>
          </a:solidFill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A0F737B-F7DD-72B0-1557-3DA6C396B33C}"/>
                </a:ext>
              </a:extLst>
            </p:cNvPr>
            <p:cNvSpPr/>
            <p:nvPr/>
          </p:nvSpPr>
          <p:spPr>
            <a:xfrm>
              <a:off x="3847777" y="1106847"/>
              <a:ext cx="2257425" cy="2257425"/>
            </a:xfrm>
            <a:custGeom>
              <a:avLst/>
              <a:gdLst>
                <a:gd name="csX0" fmla="*/ 1128712 w 2257425"/>
                <a:gd name="csY0" fmla="*/ 271460 h 2257425"/>
                <a:gd name="csX1" fmla="*/ 271460 w 2257425"/>
                <a:gd name="csY1" fmla="*/ 1128712 h 2257425"/>
                <a:gd name="csX2" fmla="*/ 1128712 w 2257425"/>
                <a:gd name="csY2" fmla="*/ 1985964 h 2257425"/>
                <a:gd name="csX3" fmla="*/ 1985964 w 2257425"/>
                <a:gd name="csY3" fmla="*/ 1128712 h 2257425"/>
                <a:gd name="csX4" fmla="*/ 1128712 w 2257425"/>
                <a:gd name="csY4" fmla="*/ 271460 h 2257425"/>
                <a:gd name="csX5" fmla="*/ 971550 w 2257425"/>
                <a:gd name="csY5" fmla="*/ 0 h 2257425"/>
                <a:gd name="csX6" fmla="*/ 1285875 w 2257425"/>
                <a:gd name="csY6" fmla="*/ 0 h 2257425"/>
                <a:gd name="csX7" fmla="*/ 1285875 w 2257425"/>
                <a:gd name="csY7" fmla="*/ 151755 h 2257425"/>
                <a:gd name="csX8" fmla="*/ 1328353 w 2257425"/>
                <a:gd name="csY8" fmla="*/ 158238 h 2257425"/>
                <a:gd name="csX9" fmla="*/ 1472156 w 2257425"/>
                <a:gd name="csY9" fmla="*/ 199267 h 2257425"/>
                <a:gd name="csX10" fmla="*/ 1481409 w 2257425"/>
                <a:gd name="csY10" fmla="*/ 203499 h 2257425"/>
                <a:gd name="csX11" fmla="*/ 1556962 w 2257425"/>
                <a:gd name="csY11" fmla="*/ 72637 h 2257425"/>
                <a:gd name="csX12" fmla="*/ 1829176 w 2257425"/>
                <a:gd name="csY12" fmla="*/ 229800 h 2257425"/>
                <a:gd name="csX13" fmla="*/ 1752926 w 2257425"/>
                <a:gd name="csY13" fmla="*/ 361869 h 2257425"/>
                <a:gd name="csX14" fmla="*/ 1837525 w 2257425"/>
                <a:gd name="csY14" fmla="*/ 436705 h 2257425"/>
                <a:gd name="csX15" fmla="*/ 1894959 w 2257425"/>
                <a:gd name="csY15" fmla="*/ 504845 h 2257425"/>
                <a:gd name="csX16" fmla="*/ 2027625 w 2257425"/>
                <a:gd name="csY16" fmla="*/ 428250 h 2257425"/>
                <a:gd name="csX17" fmla="*/ 2184788 w 2257425"/>
                <a:gd name="csY17" fmla="*/ 700463 h 2257425"/>
                <a:gd name="csX18" fmla="*/ 2052816 w 2257425"/>
                <a:gd name="csY18" fmla="*/ 776657 h 2257425"/>
                <a:gd name="csX19" fmla="*/ 2066286 w 2257425"/>
                <a:gd name="csY19" fmla="*/ 808123 h 2257425"/>
                <a:gd name="csX20" fmla="*/ 2103840 w 2257425"/>
                <a:gd name="csY20" fmla="*/ 953360 h 2257425"/>
                <a:gd name="csX21" fmla="*/ 2106266 w 2257425"/>
                <a:gd name="csY21" fmla="*/ 971550 h 2257425"/>
                <a:gd name="csX22" fmla="*/ 2257425 w 2257425"/>
                <a:gd name="csY22" fmla="*/ 971550 h 2257425"/>
                <a:gd name="csX23" fmla="*/ 2257425 w 2257425"/>
                <a:gd name="csY23" fmla="*/ 1285875 h 2257425"/>
                <a:gd name="csX24" fmla="*/ 2106266 w 2257425"/>
                <a:gd name="csY24" fmla="*/ 1285875 h 2257425"/>
                <a:gd name="csX25" fmla="*/ 2103840 w 2257425"/>
                <a:gd name="csY25" fmla="*/ 1304065 h 2257425"/>
                <a:gd name="csX26" fmla="*/ 2066286 w 2257425"/>
                <a:gd name="csY26" fmla="*/ 1449301 h 2257425"/>
                <a:gd name="csX27" fmla="*/ 2052816 w 2257425"/>
                <a:gd name="csY27" fmla="*/ 1480768 h 2257425"/>
                <a:gd name="csX28" fmla="*/ 2184788 w 2257425"/>
                <a:gd name="csY28" fmla="*/ 1556962 h 2257425"/>
                <a:gd name="csX29" fmla="*/ 2027625 w 2257425"/>
                <a:gd name="csY29" fmla="*/ 1829176 h 2257425"/>
                <a:gd name="csX30" fmla="*/ 1894958 w 2257425"/>
                <a:gd name="csY30" fmla="*/ 1752580 h 2257425"/>
                <a:gd name="csX31" fmla="*/ 1837525 w 2257425"/>
                <a:gd name="csY31" fmla="*/ 1820719 h 2257425"/>
                <a:gd name="csX32" fmla="*/ 1752925 w 2257425"/>
                <a:gd name="csY32" fmla="*/ 1895556 h 2257425"/>
                <a:gd name="csX33" fmla="*/ 1829176 w 2257425"/>
                <a:gd name="csY33" fmla="*/ 2027625 h 2257425"/>
                <a:gd name="csX34" fmla="*/ 1556962 w 2257425"/>
                <a:gd name="csY34" fmla="*/ 2184788 h 2257425"/>
                <a:gd name="csX35" fmla="*/ 1481409 w 2257425"/>
                <a:gd name="csY35" fmla="*/ 2053925 h 2257425"/>
                <a:gd name="csX36" fmla="*/ 1472156 w 2257425"/>
                <a:gd name="csY36" fmla="*/ 2058157 h 2257425"/>
                <a:gd name="csX37" fmla="*/ 1328353 w 2257425"/>
                <a:gd name="csY37" fmla="*/ 2099187 h 2257425"/>
                <a:gd name="csX38" fmla="*/ 1285875 w 2257425"/>
                <a:gd name="csY38" fmla="*/ 2105669 h 2257425"/>
                <a:gd name="csX39" fmla="*/ 1285875 w 2257425"/>
                <a:gd name="csY39" fmla="*/ 2257425 h 2257425"/>
                <a:gd name="csX40" fmla="*/ 971550 w 2257425"/>
                <a:gd name="csY40" fmla="*/ 2257425 h 2257425"/>
                <a:gd name="csX41" fmla="*/ 971550 w 2257425"/>
                <a:gd name="csY41" fmla="*/ 2105670 h 2257425"/>
                <a:gd name="csX42" fmla="*/ 929072 w 2257425"/>
                <a:gd name="csY42" fmla="*/ 2099187 h 2257425"/>
                <a:gd name="csX43" fmla="*/ 785268 w 2257425"/>
                <a:gd name="csY43" fmla="*/ 2058157 h 2257425"/>
                <a:gd name="csX44" fmla="*/ 776016 w 2257425"/>
                <a:gd name="csY44" fmla="*/ 2053926 h 2257425"/>
                <a:gd name="csX45" fmla="*/ 700463 w 2257425"/>
                <a:gd name="csY45" fmla="*/ 2184788 h 2257425"/>
                <a:gd name="csX46" fmla="*/ 428250 w 2257425"/>
                <a:gd name="csY46" fmla="*/ 2027625 h 2257425"/>
                <a:gd name="csX47" fmla="*/ 504500 w 2257425"/>
                <a:gd name="csY47" fmla="*/ 1895556 h 2257425"/>
                <a:gd name="csX48" fmla="*/ 419900 w 2257425"/>
                <a:gd name="csY48" fmla="*/ 1820719 h 2257425"/>
                <a:gd name="csX49" fmla="*/ 362467 w 2257425"/>
                <a:gd name="csY49" fmla="*/ 1752581 h 2257425"/>
                <a:gd name="csX50" fmla="*/ 229800 w 2257425"/>
                <a:gd name="csY50" fmla="*/ 1829176 h 2257425"/>
                <a:gd name="csX51" fmla="*/ 72637 w 2257425"/>
                <a:gd name="csY51" fmla="*/ 1556962 h 2257425"/>
                <a:gd name="csX52" fmla="*/ 204609 w 2257425"/>
                <a:gd name="csY52" fmla="*/ 1480769 h 2257425"/>
                <a:gd name="csX53" fmla="*/ 191138 w 2257425"/>
                <a:gd name="csY53" fmla="*/ 1449301 h 2257425"/>
                <a:gd name="csX54" fmla="*/ 153584 w 2257425"/>
                <a:gd name="csY54" fmla="*/ 1304065 h 2257425"/>
                <a:gd name="csX55" fmla="*/ 151158 w 2257425"/>
                <a:gd name="csY55" fmla="*/ 1285875 h 2257425"/>
                <a:gd name="csX56" fmla="*/ 0 w 2257425"/>
                <a:gd name="csY56" fmla="*/ 1285875 h 2257425"/>
                <a:gd name="csX57" fmla="*/ 0 w 2257425"/>
                <a:gd name="csY57" fmla="*/ 971550 h 2257425"/>
                <a:gd name="csX58" fmla="*/ 151158 w 2257425"/>
                <a:gd name="csY58" fmla="*/ 971550 h 2257425"/>
                <a:gd name="csX59" fmla="*/ 153584 w 2257425"/>
                <a:gd name="csY59" fmla="*/ 953360 h 2257425"/>
                <a:gd name="csX60" fmla="*/ 191138 w 2257425"/>
                <a:gd name="csY60" fmla="*/ 808123 h 2257425"/>
                <a:gd name="csX61" fmla="*/ 204608 w 2257425"/>
                <a:gd name="csY61" fmla="*/ 776656 h 2257425"/>
                <a:gd name="csX62" fmla="*/ 72637 w 2257425"/>
                <a:gd name="csY62" fmla="*/ 700463 h 2257425"/>
                <a:gd name="csX63" fmla="*/ 229800 w 2257425"/>
                <a:gd name="csY63" fmla="*/ 428250 h 2257425"/>
                <a:gd name="csX64" fmla="*/ 362466 w 2257425"/>
                <a:gd name="csY64" fmla="*/ 504844 h 2257425"/>
                <a:gd name="csX65" fmla="*/ 419900 w 2257425"/>
                <a:gd name="csY65" fmla="*/ 436705 h 2257425"/>
                <a:gd name="csX66" fmla="*/ 504499 w 2257425"/>
                <a:gd name="csY66" fmla="*/ 361868 h 2257425"/>
                <a:gd name="csX67" fmla="*/ 428250 w 2257425"/>
                <a:gd name="csY67" fmla="*/ 229800 h 2257425"/>
                <a:gd name="csX68" fmla="*/ 700463 w 2257425"/>
                <a:gd name="csY68" fmla="*/ 72637 h 2257425"/>
                <a:gd name="csX69" fmla="*/ 776016 w 2257425"/>
                <a:gd name="csY69" fmla="*/ 203499 h 2257425"/>
                <a:gd name="csX70" fmla="*/ 785268 w 2257425"/>
                <a:gd name="csY70" fmla="*/ 199267 h 2257425"/>
                <a:gd name="csX71" fmla="*/ 929072 w 2257425"/>
                <a:gd name="csY71" fmla="*/ 158238 h 2257425"/>
                <a:gd name="csX72" fmla="*/ 971550 w 2257425"/>
                <a:gd name="csY72" fmla="*/ 151755 h 225742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</a:cxnLst>
              <a:rect l="l" t="t" r="r" b="b"/>
              <a:pathLst>
                <a:path w="2257425" h="2257425">
                  <a:moveTo>
                    <a:pt x="1128712" y="271460"/>
                  </a:moveTo>
                  <a:cubicBezTo>
                    <a:pt x="655265" y="271460"/>
                    <a:pt x="271460" y="655265"/>
                    <a:pt x="271460" y="1128712"/>
                  </a:cubicBezTo>
                  <a:cubicBezTo>
                    <a:pt x="271460" y="1602159"/>
                    <a:pt x="655265" y="1985964"/>
                    <a:pt x="1128712" y="1985964"/>
                  </a:cubicBezTo>
                  <a:cubicBezTo>
                    <a:pt x="1602159" y="1985964"/>
                    <a:pt x="1985964" y="1602159"/>
                    <a:pt x="1985964" y="1128712"/>
                  </a:cubicBezTo>
                  <a:cubicBezTo>
                    <a:pt x="1985964" y="655265"/>
                    <a:pt x="1602159" y="271460"/>
                    <a:pt x="1128712" y="271460"/>
                  </a:cubicBezTo>
                  <a:close/>
                  <a:moveTo>
                    <a:pt x="971550" y="0"/>
                  </a:moveTo>
                  <a:lnTo>
                    <a:pt x="1285875" y="0"/>
                  </a:lnTo>
                  <a:lnTo>
                    <a:pt x="1285875" y="151755"/>
                  </a:lnTo>
                  <a:lnTo>
                    <a:pt x="1328353" y="158238"/>
                  </a:lnTo>
                  <a:cubicBezTo>
                    <a:pt x="1377724" y="168341"/>
                    <a:pt x="1425758" y="182116"/>
                    <a:pt x="1472156" y="199267"/>
                  </a:cubicBezTo>
                  <a:lnTo>
                    <a:pt x="1481409" y="203499"/>
                  </a:lnTo>
                  <a:lnTo>
                    <a:pt x="1556962" y="72637"/>
                  </a:lnTo>
                  <a:lnTo>
                    <a:pt x="1829176" y="229800"/>
                  </a:lnTo>
                  <a:lnTo>
                    <a:pt x="1752926" y="361869"/>
                  </a:lnTo>
                  <a:lnTo>
                    <a:pt x="1837525" y="436705"/>
                  </a:lnTo>
                  <a:lnTo>
                    <a:pt x="1894959" y="504845"/>
                  </a:lnTo>
                  <a:lnTo>
                    <a:pt x="2027625" y="428250"/>
                  </a:lnTo>
                  <a:lnTo>
                    <a:pt x="2184788" y="700463"/>
                  </a:lnTo>
                  <a:lnTo>
                    <a:pt x="2052816" y="776657"/>
                  </a:lnTo>
                  <a:lnTo>
                    <a:pt x="2066286" y="808123"/>
                  </a:lnTo>
                  <a:cubicBezTo>
                    <a:pt x="2082327" y="855047"/>
                    <a:pt x="2094945" y="903559"/>
                    <a:pt x="2103840" y="953360"/>
                  </a:cubicBezTo>
                  <a:lnTo>
                    <a:pt x="2106266" y="971550"/>
                  </a:lnTo>
                  <a:lnTo>
                    <a:pt x="2257425" y="971550"/>
                  </a:lnTo>
                  <a:lnTo>
                    <a:pt x="2257425" y="1285875"/>
                  </a:lnTo>
                  <a:lnTo>
                    <a:pt x="2106266" y="1285875"/>
                  </a:lnTo>
                  <a:lnTo>
                    <a:pt x="2103840" y="1304065"/>
                  </a:lnTo>
                  <a:cubicBezTo>
                    <a:pt x="2094944" y="1353865"/>
                    <a:pt x="2082327" y="1402377"/>
                    <a:pt x="2066286" y="1449301"/>
                  </a:cubicBezTo>
                  <a:lnTo>
                    <a:pt x="2052816" y="1480768"/>
                  </a:lnTo>
                  <a:lnTo>
                    <a:pt x="2184788" y="1556962"/>
                  </a:lnTo>
                  <a:lnTo>
                    <a:pt x="2027625" y="1829176"/>
                  </a:lnTo>
                  <a:lnTo>
                    <a:pt x="1894958" y="1752580"/>
                  </a:lnTo>
                  <a:lnTo>
                    <a:pt x="1837525" y="1820719"/>
                  </a:lnTo>
                  <a:lnTo>
                    <a:pt x="1752925" y="1895556"/>
                  </a:lnTo>
                  <a:lnTo>
                    <a:pt x="1829176" y="2027625"/>
                  </a:lnTo>
                  <a:lnTo>
                    <a:pt x="1556962" y="2184788"/>
                  </a:lnTo>
                  <a:lnTo>
                    <a:pt x="1481409" y="2053925"/>
                  </a:lnTo>
                  <a:lnTo>
                    <a:pt x="1472156" y="2058157"/>
                  </a:lnTo>
                  <a:cubicBezTo>
                    <a:pt x="1425758" y="2075308"/>
                    <a:pt x="1377725" y="2089084"/>
                    <a:pt x="1328353" y="2099187"/>
                  </a:cubicBezTo>
                  <a:lnTo>
                    <a:pt x="1285875" y="2105669"/>
                  </a:lnTo>
                  <a:lnTo>
                    <a:pt x="1285875" y="2257425"/>
                  </a:lnTo>
                  <a:lnTo>
                    <a:pt x="971550" y="2257425"/>
                  </a:lnTo>
                  <a:lnTo>
                    <a:pt x="971550" y="2105670"/>
                  </a:lnTo>
                  <a:lnTo>
                    <a:pt x="929072" y="2099187"/>
                  </a:lnTo>
                  <a:cubicBezTo>
                    <a:pt x="879700" y="2089084"/>
                    <a:pt x="831666" y="2075308"/>
                    <a:pt x="785268" y="2058157"/>
                  </a:cubicBezTo>
                  <a:lnTo>
                    <a:pt x="776016" y="2053926"/>
                  </a:lnTo>
                  <a:lnTo>
                    <a:pt x="700463" y="2184788"/>
                  </a:lnTo>
                  <a:lnTo>
                    <a:pt x="428250" y="2027625"/>
                  </a:lnTo>
                  <a:lnTo>
                    <a:pt x="504500" y="1895556"/>
                  </a:lnTo>
                  <a:lnTo>
                    <a:pt x="419900" y="1820719"/>
                  </a:lnTo>
                  <a:lnTo>
                    <a:pt x="362467" y="1752581"/>
                  </a:lnTo>
                  <a:lnTo>
                    <a:pt x="229800" y="1829176"/>
                  </a:lnTo>
                  <a:lnTo>
                    <a:pt x="72637" y="1556962"/>
                  </a:lnTo>
                  <a:lnTo>
                    <a:pt x="204609" y="1480769"/>
                  </a:lnTo>
                  <a:lnTo>
                    <a:pt x="191138" y="1449301"/>
                  </a:lnTo>
                  <a:cubicBezTo>
                    <a:pt x="175097" y="1402377"/>
                    <a:pt x="162480" y="1353865"/>
                    <a:pt x="153584" y="1304065"/>
                  </a:cubicBezTo>
                  <a:lnTo>
                    <a:pt x="151158" y="1285875"/>
                  </a:lnTo>
                  <a:lnTo>
                    <a:pt x="0" y="1285875"/>
                  </a:lnTo>
                  <a:lnTo>
                    <a:pt x="0" y="971550"/>
                  </a:lnTo>
                  <a:lnTo>
                    <a:pt x="151158" y="971550"/>
                  </a:lnTo>
                  <a:lnTo>
                    <a:pt x="153584" y="953360"/>
                  </a:lnTo>
                  <a:cubicBezTo>
                    <a:pt x="162480" y="903559"/>
                    <a:pt x="175097" y="855047"/>
                    <a:pt x="191138" y="808123"/>
                  </a:cubicBezTo>
                  <a:lnTo>
                    <a:pt x="204608" y="776656"/>
                  </a:lnTo>
                  <a:lnTo>
                    <a:pt x="72637" y="700463"/>
                  </a:lnTo>
                  <a:lnTo>
                    <a:pt x="229800" y="428250"/>
                  </a:lnTo>
                  <a:lnTo>
                    <a:pt x="362466" y="504844"/>
                  </a:lnTo>
                  <a:lnTo>
                    <a:pt x="419900" y="436705"/>
                  </a:lnTo>
                  <a:lnTo>
                    <a:pt x="504499" y="361868"/>
                  </a:lnTo>
                  <a:lnTo>
                    <a:pt x="428250" y="229800"/>
                  </a:lnTo>
                  <a:lnTo>
                    <a:pt x="700463" y="72637"/>
                  </a:lnTo>
                  <a:lnTo>
                    <a:pt x="776016" y="203499"/>
                  </a:lnTo>
                  <a:lnTo>
                    <a:pt x="785268" y="199267"/>
                  </a:lnTo>
                  <a:cubicBezTo>
                    <a:pt x="831666" y="182116"/>
                    <a:pt x="879700" y="168341"/>
                    <a:pt x="929072" y="158238"/>
                  </a:cubicBezTo>
                  <a:lnTo>
                    <a:pt x="971550" y="151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8A3C438-DC21-7047-8983-5015E5E8F97D}"/>
                </a:ext>
              </a:extLst>
            </p:cNvPr>
            <p:cNvSpPr/>
            <p:nvPr/>
          </p:nvSpPr>
          <p:spPr>
            <a:xfrm>
              <a:off x="4373386" y="1809873"/>
              <a:ext cx="1206206" cy="85137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1B9337A-2930-0927-8E18-56C67D29E9C7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修理済マーク</a:t>
            </a:r>
          </a:p>
        </p:txBody>
      </p:sp>
      <p:grpSp>
        <p:nvGrpSpPr>
          <p:cNvPr id="2054" name="グループ化 2053">
            <a:extLst>
              <a:ext uri="{FF2B5EF4-FFF2-40B4-BE49-F238E27FC236}">
                <a16:creationId xmlns:a16="http://schemas.microsoft.com/office/drawing/2014/main" id="{F4171F9F-20AC-B2C0-2F45-6E31FBD9F62C}"/>
              </a:ext>
            </a:extLst>
          </p:cNvPr>
          <p:cNvGrpSpPr/>
          <p:nvPr/>
        </p:nvGrpSpPr>
        <p:grpSpPr>
          <a:xfrm>
            <a:off x="6513091" y="853390"/>
            <a:ext cx="2745282" cy="2745282"/>
            <a:chOff x="6513091" y="853390"/>
            <a:chExt cx="2745282" cy="2745282"/>
          </a:xfrm>
          <a:solidFill>
            <a:schemeClr val="tx1"/>
          </a:solidFill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1F9BC35-1CDB-70EB-817C-E1C157CBA2C2}"/>
                </a:ext>
              </a:extLst>
            </p:cNvPr>
            <p:cNvSpPr/>
            <p:nvPr/>
          </p:nvSpPr>
          <p:spPr>
            <a:xfrm rot="2700000">
              <a:off x="7416299" y="853391"/>
              <a:ext cx="938866" cy="2745282"/>
            </a:xfrm>
            <a:custGeom>
              <a:avLst/>
              <a:gdLst>
                <a:gd name="csX0" fmla="*/ 592446 w 832468"/>
                <a:gd name="csY0" fmla="*/ 0 h 2434171"/>
                <a:gd name="csX1" fmla="*/ 648955 w 832468"/>
                <a:gd name="csY1" fmla="*/ 30672 h 2434171"/>
                <a:gd name="csX2" fmla="*/ 832468 w 832468"/>
                <a:gd name="csY2" fmla="*/ 375820 h 2434171"/>
                <a:gd name="csX3" fmla="*/ 578251 w 832468"/>
                <a:gd name="csY3" fmla="*/ 759344 h 2434171"/>
                <a:gd name="csX4" fmla="*/ 523874 w 832468"/>
                <a:gd name="csY4" fmla="*/ 770323 h 2434171"/>
                <a:gd name="csX5" fmla="*/ 523874 w 832468"/>
                <a:gd name="csY5" fmla="*/ 1852011 h 2434171"/>
                <a:gd name="csX6" fmla="*/ 539699 w 832468"/>
                <a:gd name="csY6" fmla="*/ 1855206 h 2434171"/>
                <a:gd name="csX7" fmla="*/ 733425 w 832468"/>
                <a:gd name="csY7" fmla="*/ 2147470 h 2434171"/>
                <a:gd name="csX8" fmla="*/ 593579 w 832468"/>
                <a:gd name="csY8" fmla="*/ 2410490 h 2434171"/>
                <a:gd name="csX9" fmla="*/ 549950 w 832468"/>
                <a:gd name="csY9" fmla="*/ 2434171 h 2434171"/>
                <a:gd name="csX10" fmla="*/ 549950 w 832468"/>
                <a:gd name="csY10" fmla="*/ 2275762 h 2434171"/>
                <a:gd name="csX11" fmla="*/ 449040 w 832468"/>
                <a:gd name="csY11" fmla="*/ 2174852 h 2434171"/>
                <a:gd name="csX12" fmla="*/ 383428 w 832468"/>
                <a:gd name="csY12" fmla="*/ 2174852 h 2434171"/>
                <a:gd name="csX13" fmla="*/ 282518 w 832468"/>
                <a:gd name="csY13" fmla="*/ 2275762 h 2434171"/>
                <a:gd name="csX14" fmla="*/ 282518 w 832468"/>
                <a:gd name="csY14" fmla="*/ 2434171 h 2434171"/>
                <a:gd name="csX15" fmla="*/ 238890 w 832468"/>
                <a:gd name="csY15" fmla="*/ 2410490 h 2434171"/>
                <a:gd name="csX16" fmla="*/ 99043 w 832468"/>
                <a:gd name="csY16" fmla="*/ 2147470 h 2434171"/>
                <a:gd name="csX17" fmla="*/ 292769 w 832468"/>
                <a:gd name="csY17" fmla="*/ 1855206 h 2434171"/>
                <a:gd name="csX18" fmla="*/ 308590 w 832468"/>
                <a:gd name="csY18" fmla="*/ 1852011 h 2434171"/>
                <a:gd name="csX19" fmla="*/ 308590 w 832468"/>
                <a:gd name="csY19" fmla="*/ 770322 h 2434171"/>
                <a:gd name="csX20" fmla="*/ 254217 w 832468"/>
                <a:gd name="csY20" fmla="*/ 759344 h 2434171"/>
                <a:gd name="csX21" fmla="*/ 0 w 832468"/>
                <a:gd name="csY21" fmla="*/ 375820 h 2434171"/>
                <a:gd name="csX22" fmla="*/ 183514 w 832468"/>
                <a:gd name="csY22" fmla="*/ 30672 h 2434171"/>
                <a:gd name="csX23" fmla="*/ 240021 w 832468"/>
                <a:gd name="csY23" fmla="*/ 1 h 2434171"/>
                <a:gd name="csX24" fmla="*/ 240021 w 832468"/>
                <a:gd name="csY24" fmla="*/ 294417 h 2434171"/>
                <a:gd name="csX25" fmla="*/ 298760 w 832468"/>
                <a:gd name="csY25" fmla="*/ 353156 h 2434171"/>
                <a:gd name="csX26" fmla="*/ 533707 w 832468"/>
                <a:gd name="csY26" fmla="*/ 353156 h 2434171"/>
                <a:gd name="csX27" fmla="*/ 592446 w 832468"/>
                <a:gd name="csY27" fmla="*/ 294417 h 24341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832468" h="2434171">
                  <a:moveTo>
                    <a:pt x="592446" y="0"/>
                  </a:moveTo>
                  <a:lnTo>
                    <a:pt x="648955" y="30672"/>
                  </a:lnTo>
                  <a:cubicBezTo>
                    <a:pt x="759674" y="105472"/>
                    <a:pt x="832468" y="232145"/>
                    <a:pt x="832468" y="375820"/>
                  </a:cubicBezTo>
                  <a:cubicBezTo>
                    <a:pt x="832468" y="548230"/>
                    <a:pt x="727644" y="696157"/>
                    <a:pt x="578251" y="759344"/>
                  </a:cubicBezTo>
                  <a:lnTo>
                    <a:pt x="523874" y="770323"/>
                  </a:lnTo>
                  <a:lnTo>
                    <a:pt x="523874" y="1852011"/>
                  </a:lnTo>
                  <a:lnTo>
                    <a:pt x="539699" y="1855206"/>
                  </a:lnTo>
                  <a:cubicBezTo>
                    <a:pt x="653544" y="1903358"/>
                    <a:pt x="733425" y="2016085"/>
                    <a:pt x="733425" y="2147470"/>
                  </a:cubicBezTo>
                  <a:cubicBezTo>
                    <a:pt x="733425" y="2256958"/>
                    <a:pt x="677952" y="2353488"/>
                    <a:pt x="593579" y="2410490"/>
                  </a:cubicBezTo>
                  <a:lnTo>
                    <a:pt x="549950" y="2434171"/>
                  </a:lnTo>
                  <a:lnTo>
                    <a:pt x="549950" y="2275762"/>
                  </a:lnTo>
                  <a:cubicBezTo>
                    <a:pt x="549950" y="2220031"/>
                    <a:pt x="504771" y="2174852"/>
                    <a:pt x="449040" y="2174852"/>
                  </a:cubicBezTo>
                  <a:lnTo>
                    <a:pt x="383428" y="2174852"/>
                  </a:lnTo>
                  <a:cubicBezTo>
                    <a:pt x="327697" y="2174852"/>
                    <a:pt x="282518" y="2220031"/>
                    <a:pt x="282518" y="2275762"/>
                  </a:cubicBezTo>
                  <a:lnTo>
                    <a:pt x="282518" y="2434171"/>
                  </a:lnTo>
                  <a:lnTo>
                    <a:pt x="238890" y="2410490"/>
                  </a:lnTo>
                  <a:cubicBezTo>
                    <a:pt x="154516" y="2353488"/>
                    <a:pt x="99043" y="2256958"/>
                    <a:pt x="99043" y="2147470"/>
                  </a:cubicBezTo>
                  <a:cubicBezTo>
                    <a:pt x="99043" y="2016085"/>
                    <a:pt x="178924" y="1903358"/>
                    <a:pt x="292769" y="1855206"/>
                  </a:cubicBezTo>
                  <a:lnTo>
                    <a:pt x="308590" y="1852011"/>
                  </a:lnTo>
                  <a:lnTo>
                    <a:pt x="308590" y="770322"/>
                  </a:lnTo>
                  <a:lnTo>
                    <a:pt x="254217" y="759344"/>
                  </a:lnTo>
                  <a:cubicBezTo>
                    <a:pt x="104824" y="696157"/>
                    <a:pt x="0" y="548230"/>
                    <a:pt x="0" y="375820"/>
                  </a:cubicBezTo>
                  <a:cubicBezTo>
                    <a:pt x="0" y="232145"/>
                    <a:pt x="72795" y="105472"/>
                    <a:pt x="183514" y="30672"/>
                  </a:cubicBezTo>
                  <a:lnTo>
                    <a:pt x="240021" y="1"/>
                  </a:lnTo>
                  <a:lnTo>
                    <a:pt x="240021" y="294417"/>
                  </a:lnTo>
                  <a:cubicBezTo>
                    <a:pt x="240021" y="326858"/>
                    <a:pt x="266319" y="353156"/>
                    <a:pt x="298760" y="353156"/>
                  </a:cubicBezTo>
                  <a:lnTo>
                    <a:pt x="533707" y="353156"/>
                  </a:lnTo>
                  <a:cubicBezTo>
                    <a:pt x="566148" y="353156"/>
                    <a:pt x="592446" y="326858"/>
                    <a:pt x="592446" y="2944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6B20000-B501-8B9F-91D4-1CD9975D9A50}"/>
                </a:ext>
              </a:extLst>
            </p:cNvPr>
            <p:cNvSpPr/>
            <p:nvPr/>
          </p:nvSpPr>
          <p:spPr>
            <a:xfrm rot="18900000">
              <a:off x="7485681" y="853390"/>
              <a:ext cx="938866" cy="2745282"/>
            </a:xfrm>
            <a:custGeom>
              <a:avLst/>
              <a:gdLst>
                <a:gd name="csX0" fmla="*/ 592446 w 832468"/>
                <a:gd name="csY0" fmla="*/ 0 h 2434171"/>
                <a:gd name="csX1" fmla="*/ 648955 w 832468"/>
                <a:gd name="csY1" fmla="*/ 30672 h 2434171"/>
                <a:gd name="csX2" fmla="*/ 832468 w 832468"/>
                <a:gd name="csY2" fmla="*/ 375820 h 2434171"/>
                <a:gd name="csX3" fmla="*/ 578251 w 832468"/>
                <a:gd name="csY3" fmla="*/ 759344 h 2434171"/>
                <a:gd name="csX4" fmla="*/ 523874 w 832468"/>
                <a:gd name="csY4" fmla="*/ 770323 h 2434171"/>
                <a:gd name="csX5" fmla="*/ 523874 w 832468"/>
                <a:gd name="csY5" fmla="*/ 1852011 h 2434171"/>
                <a:gd name="csX6" fmla="*/ 539699 w 832468"/>
                <a:gd name="csY6" fmla="*/ 1855206 h 2434171"/>
                <a:gd name="csX7" fmla="*/ 733425 w 832468"/>
                <a:gd name="csY7" fmla="*/ 2147470 h 2434171"/>
                <a:gd name="csX8" fmla="*/ 593579 w 832468"/>
                <a:gd name="csY8" fmla="*/ 2410490 h 2434171"/>
                <a:gd name="csX9" fmla="*/ 549950 w 832468"/>
                <a:gd name="csY9" fmla="*/ 2434171 h 2434171"/>
                <a:gd name="csX10" fmla="*/ 549950 w 832468"/>
                <a:gd name="csY10" fmla="*/ 2275762 h 2434171"/>
                <a:gd name="csX11" fmla="*/ 449040 w 832468"/>
                <a:gd name="csY11" fmla="*/ 2174852 h 2434171"/>
                <a:gd name="csX12" fmla="*/ 383428 w 832468"/>
                <a:gd name="csY12" fmla="*/ 2174852 h 2434171"/>
                <a:gd name="csX13" fmla="*/ 282518 w 832468"/>
                <a:gd name="csY13" fmla="*/ 2275762 h 2434171"/>
                <a:gd name="csX14" fmla="*/ 282518 w 832468"/>
                <a:gd name="csY14" fmla="*/ 2434171 h 2434171"/>
                <a:gd name="csX15" fmla="*/ 238890 w 832468"/>
                <a:gd name="csY15" fmla="*/ 2410490 h 2434171"/>
                <a:gd name="csX16" fmla="*/ 99043 w 832468"/>
                <a:gd name="csY16" fmla="*/ 2147470 h 2434171"/>
                <a:gd name="csX17" fmla="*/ 292769 w 832468"/>
                <a:gd name="csY17" fmla="*/ 1855206 h 2434171"/>
                <a:gd name="csX18" fmla="*/ 308590 w 832468"/>
                <a:gd name="csY18" fmla="*/ 1852011 h 2434171"/>
                <a:gd name="csX19" fmla="*/ 308590 w 832468"/>
                <a:gd name="csY19" fmla="*/ 770322 h 2434171"/>
                <a:gd name="csX20" fmla="*/ 254217 w 832468"/>
                <a:gd name="csY20" fmla="*/ 759344 h 2434171"/>
                <a:gd name="csX21" fmla="*/ 0 w 832468"/>
                <a:gd name="csY21" fmla="*/ 375820 h 2434171"/>
                <a:gd name="csX22" fmla="*/ 183514 w 832468"/>
                <a:gd name="csY22" fmla="*/ 30672 h 2434171"/>
                <a:gd name="csX23" fmla="*/ 240021 w 832468"/>
                <a:gd name="csY23" fmla="*/ 1 h 2434171"/>
                <a:gd name="csX24" fmla="*/ 240021 w 832468"/>
                <a:gd name="csY24" fmla="*/ 294417 h 2434171"/>
                <a:gd name="csX25" fmla="*/ 298760 w 832468"/>
                <a:gd name="csY25" fmla="*/ 353156 h 2434171"/>
                <a:gd name="csX26" fmla="*/ 533707 w 832468"/>
                <a:gd name="csY26" fmla="*/ 353156 h 2434171"/>
                <a:gd name="csX27" fmla="*/ 592446 w 832468"/>
                <a:gd name="csY27" fmla="*/ 294417 h 243417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832468" h="2434171">
                  <a:moveTo>
                    <a:pt x="592446" y="0"/>
                  </a:moveTo>
                  <a:lnTo>
                    <a:pt x="648955" y="30672"/>
                  </a:lnTo>
                  <a:cubicBezTo>
                    <a:pt x="759674" y="105472"/>
                    <a:pt x="832468" y="232145"/>
                    <a:pt x="832468" y="375820"/>
                  </a:cubicBezTo>
                  <a:cubicBezTo>
                    <a:pt x="832468" y="548230"/>
                    <a:pt x="727644" y="696157"/>
                    <a:pt x="578251" y="759344"/>
                  </a:cubicBezTo>
                  <a:lnTo>
                    <a:pt x="523874" y="770323"/>
                  </a:lnTo>
                  <a:lnTo>
                    <a:pt x="523874" y="1852011"/>
                  </a:lnTo>
                  <a:lnTo>
                    <a:pt x="539699" y="1855206"/>
                  </a:lnTo>
                  <a:cubicBezTo>
                    <a:pt x="653544" y="1903358"/>
                    <a:pt x="733425" y="2016085"/>
                    <a:pt x="733425" y="2147470"/>
                  </a:cubicBezTo>
                  <a:cubicBezTo>
                    <a:pt x="733425" y="2256958"/>
                    <a:pt x="677952" y="2353488"/>
                    <a:pt x="593579" y="2410490"/>
                  </a:cubicBezTo>
                  <a:lnTo>
                    <a:pt x="549950" y="2434171"/>
                  </a:lnTo>
                  <a:lnTo>
                    <a:pt x="549950" y="2275762"/>
                  </a:lnTo>
                  <a:cubicBezTo>
                    <a:pt x="549950" y="2220031"/>
                    <a:pt x="504771" y="2174852"/>
                    <a:pt x="449040" y="2174852"/>
                  </a:cubicBezTo>
                  <a:lnTo>
                    <a:pt x="383428" y="2174852"/>
                  </a:lnTo>
                  <a:cubicBezTo>
                    <a:pt x="327697" y="2174852"/>
                    <a:pt x="282518" y="2220031"/>
                    <a:pt x="282518" y="2275762"/>
                  </a:cubicBezTo>
                  <a:lnTo>
                    <a:pt x="282518" y="2434171"/>
                  </a:lnTo>
                  <a:lnTo>
                    <a:pt x="238890" y="2410490"/>
                  </a:lnTo>
                  <a:cubicBezTo>
                    <a:pt x="154516" y="2353488"/>
                    <a:pt x="99043" y="2256958"/>
                    <a:pt x="99043" y="2147470"/>
                  </a:cubicBezTo>
                  <a:cubicBezTo>
                    <a:pt x="99043" y="2016085"/>
                    <a:pt x="178924" y="1903358"/>
                    <a:pt x="292769" y="1855206"/>
                  </a:cubicBezTo>
                  <a:lnTo>
                    <a:pt x="308590" y="1852011"/>
                  </a:lnTo>
                  <a:lnTo>
                    <a:pt x="308590" y="770322"/>
                  </a:lnTo>
                  <a:lnTo>
                    <a:pt x="254217" y="759344"/>
                  </a:lnTo>
                  <a:cubicBezTo>
                    <a:pt x="104824" y="696157"/>
                    <a:pt x="0" y="548230"/>
                    <a:pt x="0" y="375820"/>
                  </a:cubicBezTo>
                  <a:cubicBezTo>
                    <a:pt x="0" y="232145"/>
                    <a:pt x="72795" y="105472"/>
                    <a:pt x="183514" y="30672"/>
                  </a:cubicBezTo>
                  <a:lnTo>
                    <a:pt x="240021" y="1"/>
                  </a:lnTo>
                  <a:lnTo>
                    <a:pt x="240021" y="294417"/>
                  </a:lnTo>
                  <a:cubicBezTo>
                    <a:pt x="240021" y="326858"/>
                    <a:pt x="266319" y="353156"/>
                    <a:pt x="298760" y="353156"/>
                  </a:cubicBezTo>
                  <a:lnTo>
                    <a:pt x="533707" y="353156"/>
                  </a:lnTo>
                  <a:cubicBezTo>
                    <a:pt x="566148" y="353156"/>
                    <a:pt x="592446" y="326858"/>
                    <a:pt x="592446" y="2944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9455771-6B68-0981-57AE-F97C226A391F}"/>
                </a:ext>
              </a:extLst>
            </p:cNvPr>
            <p:cNvSpPr/>
            <p:nvPr/>
          </p:nvSpPr>
          <p:spPr>
            <a:xfrm>
              <a:off x="7540452" y="2733674"/>
              <a:ext cx="688239" cy="485775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81F9074-FE2C-758D-7439-D92C51CCFE87}"/>
              </a:ext>
            </a:extLst>
          </p:cNvPr>
          <p:cNvGrpSpPr/>
          <p:nvPr/>
        </p:nvGrpSpPr>
        <p:grpSpPr>
          <a:xfrm>
            <a:off x="7141136" y="3898086"/>
            <a:ext cx="1486870" cy="2327264"/>
            <a:chOff x="-1385618" y="3532966"/>
            <a:chExt cx="1157018" cy="1810976"/>
          </a:xfrm>
          <a:solidFill>
            <a:schemeClr val="tx1"/>
          </a:solidFill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D490D98-5EAB-0E81-EFA7-2A9F0292F270}"/>
                </a:ext>
              </a:extLst>
            </p:cNvPr>
            <p:cNvSpPr/>
            <p:nvPr/>
          </p:nvSpPr>
          <p:spPr>
            <a:xfrm flipH="1">
              <a:off x="-1385618" y="3532966"/>
              <a:ext cx="1157018" cy="1810976"/>
            </a:xfrm>
            <a:custGeom>
              <a:avLst/>
              <a:gdLst>
                <a:gd name="csX0" fmla="*/ 575576 w 871268"/>
                <a:gd name="csY0" fmla="*/ 770711 h 1363719"/>
                <a:gd name="csX1" fmla="*/ 438359 w 871268"/>
                <a:gd name="csY1" fmla="*/ 825557 h 1363719"/>
                <a:gd name="csX2" fmla="*/ 432909 w 871268"/>
                <a:gd name="csY2" fmla="*/ 825557 h 1363719"/>
                <a:gd name="csX3" fmla="*/ 295692 w 871268"/>
                <a:gd name="csY3" fmla="*/ 770711 h 1363719"/>
                <a:gd name="csX4" fmla="*/ 232507 w 871268"/>
                <a:gd name="csY4" fmla="*/ 825557 h 1363719"/>
                <a:gd name="csX5" fmla="*/ 214750 w 871268"/>
                <a:gd name="csY5" fmla="*/ 825557 h 1363719"/>
                <a:gd name="csX6" fmla="*/ 34520 w 871268"/>
                <a:gd name="csY6" fmla="*/ 1005787 h 1363719"/>
                <a:gd name="csX7" fmla="*/ 34520 w 871268"/>
                <a:gd name="csY7" fmla="*/ 1363719 h 1363719"/>
                <a:gd name="csX8" fmla="*/ 836748 w 871268"/>
                <a:gd name="csY8" fmla="*/ 1363719 h 1363719"/>
                <a:gd name="csX9" fmla="*/ 836748 w 871268"/>
                <a:gd name="csY9" fmla="*/ 1005787 h 1363719"/>
                <a:gd name="csX10" fmla="*/ 656518 w 871268"/>
                <a:gd name="csY10" fmla="*/ 825557 h 1363719"/>
                <a:gd name="csX11" fmla="*/ 638761 w 871268"/>
                <a:gd name="csY11" fmla="*/ 825557 h 1363719"/>
                <a:gd name="csX12" fmla="*/ 435634 w 871268"/>
                <a:gd name="csY12" fmla="*/ 0 h 1363719"/>
                <a:gd name="csX13" fmla="*/ 66415 w 871268"/>
                <a:gd name="csY13" fmla="*/ 244734 h 1363719"/>
                <a:gd name="csX14" fmla="*/ 49853 w 871268"/>
                <a:gd name="csY14" fmla="*/ 326770 h 1363719"/>
                <a:gd name="csX15" fmla="*/ 23839 w 871268"/>
                <a:gd name="csY15" fmla="*/ 342675 h 1363719"/>
                <a:gd name="csX16" fmla="*/ 0 w 871268"/>
                <a:gd name="csY16" fmla="*/ 386476 h 1363719"/>
                <a:gd name="csX17" fmla="*/ 74002 w 871268"/>
                <a:gd name="csY17" fmla="*/ 384351 h 1363719"/>
                <a:gd name="csX18" fmla="*/ 69188 w 871268"/>
                <a:gd name="csY18" fmla="*/ 432104 h 1363719"/>
                <a:gd name="csX19" fmla="*/ 435634 w 871268"/>
                <a:gd name="csY19" fmla="*/ 798549 h 1363719"/>
                <a:gd name="csX20" fmla="*/ 802080 w 871268"/>
                <a:gd name="csY20" fmla="*/ 432104 h 1363719"/>
                <a:gd name="csX21" fmla="*/ 797266 w 871268"/>
                <a:gd name="csY21" fmla="*/ 384351 h 1363719"/>
                <a:gd name="csX22" fmla="*/ 871268 w 871268"/>
                <a:gd name="csY22" fmla="*/ 386476 h 1363719"/>
                <a:gd name="csX23" fmla="*/ 847429 w 871268"/>
                <a:gd name="csY23" fmla="*/ 342675 h 1363719"/>
                <a:gd name="csX24" fmla="*/ 821415 w 871268"/>
                <a:gd name="csY24" fmla="*/ 326770 h 1363719"/>
                <a:gd name="csX25" fmla="*/ 804853 w 871268"/>
                <a:gd name="csY25" fmla="*/ 244734 h 1363719"/>
                <a:gd name="csX26" fmla="*/ 435634 w 871268"/>
                <a:gd name="csY26" fmla="*/ 0 h 1363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871268" h="1363719">
                  <a:moveTo>
                    <a:pt x="575576" y="770711"/>
                  </a:moveTo>
                  <a:lnTo>
                    <a:pt x="438359" y="825557"/>
                  </a:lnTo>
                  <a:lnTo>
                    <a:pt x="432909" y="825557"/>
                  </a:lnTo>
                  <a:lnTo>
                    <a:pt x="295692" y="770711"/>
                  </a:lnTo>
                  <a:lnTo>
                    <a:pt x="232507" y="825557"/>
                  </a:lnTo>
                  <a:lnTo>
                    <a:pt x="214750" y="825557"/>
                  </a:lnTo>
                  <a:cubicBezTo>
                    <a:pt x="115212" y="825557"/>
                    <a:pt x="34520" y="906249"/>
                    <a:pt x="34520" y="1005787"/>
                  </a:cubicBezTo>
                  <a:lnTo>
                    <a:pt x="34520" y="1363719"/>
                  </a:lnTo>
                  <a:lnTo>
                    <a:pt x="836748" y="1363719"/>
                  </a:lnTo>
                  <a:lnTo>
                    <a:pt x="836748" y="1005787"/>
                  </a:lnTo>
                  <a:cubicBezTo>
                    <a:pt x="836748" y="906249"/>
                    <a:pt x="756056" y="825557"/>
                    <a:pt x="656518" y="825557"/>
                  </a:cubicBezTo>
                  <a:lnTo>
                    <a:pt x="638761" y="825557"/>
                  </a:lnTo>
                  <a:close/>
                  <a:moveTo>
                    <a:pt x="435634" y="0"/>
                  </a:moveTo>
                  <a:cubicBezTo>
                    <a:pt x="269655" y="0"/>
                    <a:pt x="127246" y="100914"/>
                    <a:pt x="66415" y="244734"/>
                  </a:cubicBezTo>
                  <a:lnTo>
                    <a:pt x="49853" y="326770"/>
                  </a:lnTo>
                  <a:lnTo>
                    <a:pt x="23839" y="342675"/>
                  </a:lnTo>
                  <a:lnTo>
                    <a:pt x="0" y="386476"/>
                  </a:lnTo>
                  <a:lnTo>
                    <a:pt x="74002" y="384351"/>
                  </a:lnTo>
                  <a:lnTo>
                    <a:pt x="69188" y="432104"/>
                  </a:lnTo>
                  <a:cubicBezTo>
                    <a:pt x="69188" y="634486"/>
                    <a:pt x="233251" y="798549"/>
                    <a:pt x="435634" y="798549"/>
                  </a:cubicBezTo>
                  <a:cubicBezTo>
                    <a:pt x="638017" y="798549"/>
                    <a:pt x="802080" y="634486"/>
                    <a:pt x="802080" y="432104"/>
                  </a:cubicBezTo>
                  <a:lnTo>
                    <a:pt x="797266" y="384351"/>
                  </a:lnTo>
                  <a:lnTo>
                    <a:pt x="871268" y="386476"/>
                  </a:lnTo>
                  <a:lnTo>
                    <a:pt x="847429" y="342675"/>
                  </a:lnTo>
                  <a:lnTo>
                    <a:pt x="821415" y="326770"/>
                  </a:lnTo>
                  <a:lnTo>
                    <a:pt x="804853" y="244734"/>
                  </a:lnTo>
                  <a:cubicBezTo>
                    <a:pt x="744022" y="100914"/>
                    <a:pt x="601613" y="0"/>
                    <a:pt x="43563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A0C3CF3-5123-9558-240E-F7276720947B}"/>
                </a:ext>
              </a:extLst>
            </p:cNvPr>
            <p:cNvSpPr/>
            <p:nvPr/>
          </p:nvSpPr>
          <p:spPr>
            <a:xfrm>
              <a:off x="-1115665" y="4776707"/>
              <a:ext cx="617112" cy="43557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3" name="グループ化 2052">
            <a:extLst>
              <a:ext uri="{FF2B5EF4-FFF2-40B4-BE49-F238E27FC236}">
                <a16:creationId xmlns:a16="http://schemas.microsoft.com/office/drawing/2014/main" id="{A5E4EF76-3048-02EA-F305-2445F39B027F}"/>
              </a:ext>
            </a:extLst>
          </p:cNvPr>
          <p:cNvGrpSpPr/>
          <p:nvPr/>
        </p:nvGrpSpPr>
        <p:grpSpPr>
          <a:xfrm>
            <a:off x="4102307" y="3813188"/>
            <a:ext cx="1701386" cy="2551952"/>
            <a:chOff x="4102307" y="3813188"/>
            <a:chExt cx="1701386" cy="2551952"/>
          </a:xfrm>
          <a:solidFill>
            <a:schemeClr val="tx1"/>
          </a:solidFill>
        </p:grpSpPr>
        <p:grpSp>
          <p:nvGrpSpPr>
            <p:cNvPr id="2075" name="グループ化 2074">
              <a:extLst>
                <a:ext uri="{FF2B5EF4-FFF2-40B4-BE49-F238E27FC236}">
                  <a16:creationId xmlns:a16="http://schemas.microsoft.com/office/drawing/2014/main" id="{456CAAE0-0C94-3759-293C-56FC6E116929}"/>
                </a:ext>
              </a:extLst>
            </p:cNvPr>
            <p:cNvGrpSpPr/>
            <p:nvPr/>
          </p:nvGrpSpPr>
          <p:grpSpPr>
            <a:xfrm>
              <a:off x="4102307" y="3813188"/>
              <a:ext cx="1701386" cy="2551952"/>
              <a:chOff x="1835944" y="1992961"/>
              <a:chExt cx="2167143" cy="3250553"/>
            </a:xfrm>
            <a:grpFill/>
          </p:grpSpPr>
          <p:sp>
            <p:nvSpPr>
              <p:cNvPr id="2072" name="フリーフォーム: 図形 2071">
                <a:extLst>
                  <a:ext uri="{FF2B5EF4-FFF2-40B4-BE49-F238E27FC236}">
                    <a16:creationId xmlns:a16="http://schemas.microsoft.com/office/drawing/2014/main" id="{420180CC-1C95-FA48-CD96-A41919C6913D}"/>
                  </a:ext>
                </a:extLst>
              </p:cNvPr>
              <p:cNvSpPr/>
              <p:nvPr/>
            </p:nvSpPr>
            <p:spPr>
              <a:xfrm>
                <a:off x="2636835" y="1992961"/>
                <a:ext cx="1366252" cy="3250553"/>
              </a:xfrm>
              <a:custGeom>
                <a:avLst/>
                <a:gdLst>
                  <a:gd name="csX0" fmla="*/ 172676 w 1366252"/>
                  <a:gd name="csY0" fmla="*/ 0 h 3250553"/>
                  <a:gd name="csX1" fmla="*/ 256768 w 1366252"/>
                  <a:gd name="csY1" fmla="*/ 0 h 3250553"/>
                  <a:gd name="csX2" fmla="*/ 256768 w 1366252"/>
                  <a:gd name="csY2" fmla="*/ 680907 h 3250553"/>
                  <a:gd name="csX3" fmla="*/ 203004 w 1366252"/>
                  <a:gd name="csY3" fmla="*/ 690921 h 3250553"/>
                  <a:gd name="csX4" fmla="*/ 276656 w 1366252"/>
                  <a:gd name="csY4" fmla="*/ 1086316 h 3250553"/>
                  <a:gd name="csX5" fmla="*/ 295718 w 1366252"/>
                  <a:gd name="csY5" fmla="*/ 1082467 h 3250553"/>
                  <a:gd name="csX6" fmla="*/ 577853 w 1366252"/>
                  <a:gd name="csY6" fmla="*/ 1364602 h 3250553"/>
                  <a:gd name="csX7" fmla="*/ 555682 w 1366252"/>
                  <a:gd name="csY7" fmla="*/ 1474422 h 3250553"/>
                  <a:gd name="csX8" fmla="*/ 540878 w 1366252"/>
                  <a:gd name="csY8" fmla="*/ 1501695 h 3250553"/>
                  <a:gd name="csX9" fmla="*/ 667964 w 1366252"/>
                  <a:gd name="csY9" fmla="*/ 1721815 h 3250553"/>
                  <a:gd name="csX10" fmla="*/ 683651 w 1366252"/>
                  <a:gd name="csY10" fmla="*/ 1712758 h 3250553"/>
                  <a:gd name="csX11" fmla="*/ 739493 w 1366252"/>
                  <a:gd name="csY11" fmla="*/ 1761480 h 3250553"/>
                  <a:gd name="csX12" fmla="*/ 1104558 w 1366252"/>
                  <a:gd name="csY12" fmla="*/ 2242850 h 3250553"/>
                  <a:gd name="csX13" fmla="*/ 1359131 w 1366252"/>
                  <a:gd name="csY13" fmla="*/ 3036408 h 3250553"/>
                  <a:gd name="csX14" fmla="*/ 1361819 w 1366252"/>
                  <a:gd name="csY14" fmla="*/ 3110445 h 3250553"/>
                  <a:gd name="csX15" fmla="*/ 1366252 w 1366252"/>
                  <a:gd name="csY15" fmla="*/ 3132405 h 3250553"/>
                  <a:gd name="csX16" fmla="*/ 1248104 w 1366252"/>
                  <a:gd name="csY16" fmla="*/ 3250553 h 3250553"/>
                  <a:gd name="csX17" fmla="*/ 1139240 w 1366252"/>
                  <a:gd name="csY17" fmla="*/ 3178393 h 3250553"/>
                  <a:gd name="csX18" fmla="*/ 1132655 w 1366252"/>
                  <a:gd name="csY18" fmla="*/ 3145776 h 3250553"/>
                  <a:gd name="csX19" fmla="*/ 1130530 w 1366252"/>
                  <a:gd name="csY19" fmla="*/ 3145776 h 3250553"/>
                  <a:gd name="csX20" fmla="*/ 1124097 w 1366252"/>
                  <a:gd name="csY20" fmla="*/ 3095688 h 3250553"/>
                  <a:gd name="csX21" fmla="*/ 860914 w 1366252"/>
                  <a:gd name="csY21" fmla="*/ 2379267 h 3250553"/>
                  <a:gd name="csX22" fmla="*/ 517306 w 1366252"/>
                  <a:gd name="csY22" fmla="*/ 1906726 h 3250553"/>
                  <a:gd name="csX23" fmla="*/ 454190 w 1366252"/>
                  <a:gd name="csY23" fmla="*/ 1845237 h 3250553"/>
                  <a:gd name="csX24" fmla="*/ 479835 w 1366252"/>
                  <a:gd name="csY24" fmla="*/ 1830430 h 3250553"/>
                  <a:gd name="csX25" fmla="*/ 365631 w 1366252"/>
                  <a:gd name="csY25" fmla="*/ 1632622 h 3250553"/>
                  <a:gd name="csX26" fmla="*/ 295718 w 1366252"/>
                  <a:gd name="csY26" fmla="*/ 1646737 h 3250553"/>
                  <a:gd name="csX27" fmla="*/ 13583 w 1366252"/>
                  <a:gd name="csY27" fmla="*/ 1364602 h 3250553"/>
                  <a:gd name="csX28" fmla="*/ 61767 w 1366252"/>
                  <a:gd name="csY28" fmla="*/ 1206858 h 3250553"/>
                  <a:gd name="csX29" fmla="*/ 76694 w 1366252"/>
                  <a:gd name="csY29" fmla="*/ 1188767 h 3250553"/>
                  <a:gd name="csX30" fmla="*/ 0 w 1366252"/>
                  <a:gd name="csY30" fmla="*/ 777045 h 32505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</a:cxnLst>
                <a:rect l="l" t="t" r="r" b="b"/>
                <a:pathLst>
                  <a:path w="1366252" h="3250553">
                    <a:moveTo>
                      <a:pt x="172676" y="0"/>
                    </a:moveTo>
                    <a:lnTo>
                      <a:pt x="256768" y="0"/>
                    </a:lnTo>
                    <a:lnTo>
                      <a:pt x="256768" y="680907"/>
                    </a:lnTo>
                    <a:lnTo>
                      <a:pt x="203004" y="690921"/>
                    </a:lnTo>
                    <a:lnTo>
                      <a:pt x="276656" y="1086316"/>
                    </a:lnTo>
                    <a:lnTo>
                      <a:pt x="295718" y="1082467"/>
                    </a:lnTo>
                    <a:cubicBezTo>
                      <a:pt x="451537" y="1082467"/>
                      <a:pt x="577853" y="1208783"/>
                      <a:pt x="577853" y="1364602"/>
                    </a:cubicBezTo>
                    <a:cubicBezTo>
                      <a:pt x="577853" y="1403557"/>
                      <a:pt x="569958" y="1440668"/>
                      <a:pt x="555682" y="1474422"/>
                    </a:cubicBezTo>
                    <a:lnTo>
                      <a:pt x="540878" y="1501695"/>
                    </a:lnTo>
                    <a:lnTo>
                      <a:pt x="667964" y="1721815"/>
                    </a:lnTo>
                    <a:lnTo>
                      <a:pt x="683651" y="1712758"/>
                    </a:lnTo>
                    <a:lnTo>
                      <a:pt x="739493" y="1761480"/>
                    </a:lnTo>
                    <a:cubicBezTo>
                      <a:pt x="873233" y="1891381"/>
                      <a:pt x="998997" y="2054316"/>
                      <a:pt x="1104558" y="2242850"/>
                    </a:cubicBezTo>
                    <a:cubicBezTo>
                      <a:pt x="1256133" y="2513565"/>
                      <a:pt x="1340940" y="2792208"/>
                      <a:pt x="1359131" y="3036408"/>
                    </a:cubicBezTo>
                    <a:lnTo>
                      <a:pt x="1361819" y="3110445"/>
                    </a:lnTo>
                    <a:lnTo>
                      <a:pt x="1366252" y="3132405"/>
                    </a:lnTo>
                    <a:cubicBezTo>
                      <a:pt x="1366252" y="3197656"/>
                      <a:pt x="1313355" y="3250553"/>
                      <a:pt x="1248104" y="3250553"/>
                    </a:cubicBezTo>
                    <a:cubicBezTo>
                      <a:pt x="1199165" y="3250553"/>
                      <a:pt x="1157176" y="3220799"/>
                      <a:pt x="1139240" y="3178393"/>
                    </a:cubicBezTo>
                    <a:lnTo>
                      <a:pt x="1132655" y="3145776"/>
                    </a:lnTo>
                    <a:lnTo>
                      <a:pt x="1130530" y="3145776"/>
                    </a:lnTo>
                    <a:lnTo>
                      <a:pt x="1124097" y="3095688"/>
                    </a:lnTo>
                    <a:cubicBezTo>
                      <a:pt x="1082783" y="2863737"/>
                      <a:pt x="993467" y="2616010"/>
                      <a:pt x="860914" y="2379267"/>
                    </a:cubicBezTo>
                    <a:cubicBezTo>
                      <a:pt x="761499" y="2201710"/>
                      <a:pt x="644105" y="2041658"/>
                      <a:pt x="517306" y="1906726"/>
                    </a:cubicBezTo>
                    <a:lnTo>
                      <a:pt x="454190" y="1845237"/>
                    </a:lnTo>
                    <a:lnTo>
                      <a:pt x="479835" y="1830430"/>
                    </a:lnTo>
                    <a:lnTo>
                      <a:pt x="365631" y="1632622"/>
                    </a:lnTo>
                    <a:lnTo>
                      <a:pt x="295718" y="1646737"/>
                    </a:lnTo>
                    <a:cubicBezTo>
                      <a:pt x="139899" y="1646737"/>
                      <a:pt x="13583" y="1520421"/>
                      <a:pt x="13583" y="1364602"/>
                    </a:cubicBezTo>
                    <a:cubicBezTo>
                      <a:pt x="13583" y="1306170"/>
                      <a:pt x="31346" y="1251887"/>
                      <a:pt x="61767" y="1206858"/>
                    </a:cubicBezTo>
                    <a:lnTo>
                      <a:pt x="76694" y="1188767"/>
                    </a:lnTo>
                    <a:lnTo>
                      <a:pt x="0" y="7770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4" name="フリーフォーム: 図形 2073">
                <a:extLst>
                  <a:ext uri="{FF2B5EF4-FFF2-40B4-BE49-F238E27FC236}">
                    <a16:creationId xmlns:a16="http://schemas.microsoft.com/office/drawing/2014/main" id="{3DC484B0-6D44-FBB9-D8E6-852223F79FDC}"/>
                  </a:ext>
                </a:extLst>
              </p:cNvPr>
              <p:cNvSpPr/>
              <p:nvPr/>
            </p:nvSpPr>
            <p:spPr>
              <a:xfrm flipH="1">
                <a:off x="1835944" y="1992961"/>
                <a:ext cx="1388269" cy="3250553"/>
              </a:xfrm>
              <a:custGeom>
                <a:avLst/>
                <a:gdLst>
                  <a:gd name="csX0" fmla="*/ 573935 w 1388269"/>
                  <a:gd name="csY0" fmla="*/ 1532704 h 3250553"/>
                  <a:gd name="csX1" fmla="*/ 565104 w 1388269"/>
                  <a:gd name="csY1" fmla="*/ 1548975 h 3250553"/>
                  <a:gd name="csX2" fmla="*/ 420019 w 1388269"/>
                  <a:gd name="csY2" fmla="*/ 1668449 h 3250553"/>
                  <a:gd name="csX3" fmla="*/ 403406 w 1388269"/>
                  <a:gd name="csY3" fmla="*/ 1671803 h 3250553"/>
                  <a:gd name="csX4" fmla="*/ 496705 w 1388269"/>
                  <a:gd name="csY4" fmla="*/ 1833402 h 3250553"/>
                  <a:gd name="csX5" fmla="*/ 476207 w 1388269"/>
                  <a:gd name="csY5" fmla="*/ 1845237 h 3250553"/>
                  <a:gd name="csX6" fmla="*/ 539323 w 1388269"/>
                  <a:gd name="csY6" fmla="*/ 1906726 h 3250553"/>
                  <a:gd name="csX7" fmla="*/ 882931 w 1388269"/>
                  <a:gd name="csY7" fmla="*/ 2379267 h 3250553"/>
                  <a:gd name="csX8" fmla="*/ 1146114 w 1388269"/>
                  <a:gd name="csY8" fmla="*/ 3095688 h 3250553"/>
                  <a:gd name="csX9" fmla="*/ 1152547 w 1388269"/>
                  <a:gd name="csY9" fmla="*/ 3145776 h 3250553"/>
                  <a:gd name="csX10" fmla="*/ 1154672 w 1388269"/>
                  <a:gd name="csY10" fmla="*/ 3145776 h 3250553"/>
                  <a:gd name="csX11" fmla="*/ 1161257 w 1388269"/>
                  <a:gd name="csY11" fmla="*/ 3178393 h 3250553"/>
                  <a:gd name="csX12" fmla="*/ 1270121 w 1388269"/>
                  <a:gd name="csY12" fmla="*/ 3250553 h 3250553"/>
                  <a:gd name="csX13" fmla="*/ 1388269 w 1388269"/>
                  <a:gd name="csY13" fmla="*/ 3132405 h 3250553"/>
                  <a:gd name="csX14" fmla="*/ 1383836 w 1388269"/>
                  <a:gd name="csY14" fmla="*/ 3110445 h 3250553"/>
                  <a:gd name="csX15" fmla="*/ 1381148 w 1388269"/>
                  <a:gd name="csY15" fmla="*/ 3036408 h 3250553"/>
                  <a:gd name="csX16" fmla="*/ 1126575 w 1388269"/>
                  <a:gd name="csY16" fmla="*/ 2242850 h 3250553"/>
                  <a:gd name="csX17" fmla="*/ 761510 w 1388269"/>
                  <a:gd name="csY17" fmla="*/ 1761480 h 3250553"/>
                  <a:gd name="csX18" fmla="*/ 705668 w 1388269"/>
                  <a:gd name="csY18" fmla="*/ 1712758 h 3250553"/>
                  <a:gd name="csX19" fmla="*/ 684834 w 1388269"/>
                  <a:gd name="csY19" fmla="*/ 1724786 h 3250553"/>
                  <a:gd name="csX20" fmla="*/ 256768 w 1388269"/>
                  <a:gd name="csY20" fmla="*/ 0 h 3250553"/>
                  <a:gd name="csX21" fmla="*/ 172676 w 1388269"/>
                  <a:gd name="csY21" fmla="*/ 0 h 3250553"/>
                  <a:gd name="csX22" fmla="*/ 0 w 1388269"/>
                  <a:gd name="csY22" fmla="*/ 777045 h 3250553"/>
                  <a:gd name="csX23" fmla="*/ 65010 w 1388269"/>
                  <a:gd name="csY23" fmla="*/ 1126042 h 3250553"/>
                  <a:gd name="csX24" fmla="*/ 107289 w 1388269"/>
                  <a:gd name="csY24" fmla="*/ 1091159 h 3250553"/>
                  <a:gd name="csX25" fmla="*/ 163303 w 1388269"/>
                  <a:gd name="csY25" fmla="*/ 1060755 h 3250553"/>
                  <a:gd name="csX26" fmla="*/ 267959 w 1388269"/>
                  <a:gd name="csY26" fmla="*/ 1039626 h 3250553"/>
                  <a:gd name="csX27" fmla="*/ 203004 w 1388269"/>
                  <a:gd name="csY27" fmla="*/ 690921 h 3250553"/>
                  <a:gd name="csX28" fmla="*/ 256768 w 1388269"/>
                  <a:gd name="csY28" fmla="*/ 680907 h 32505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1388269" h="3250553">
                    <a:moveTo>
                      <a:pt x="573935" y="1532704"/>
                    </a:moveTo>
                    <a:lnTo>
                      <a:pt x="565104" y="1548975"/>
                    </a:lnTo>
                    <a:cubicBezTo>
                      <a:pt x="529548" y="1601605"/>
                      <a:pt x="479197" y="1643419"/>
                      <a:pt x="420019" y="1668449"/>
                    </a:cubicBezTo>
                    <a:lnTo>
                      <a:pt x="403406" y="1671803"/>
                    </a:lnTo>
                    <a:lnTo>
                      <a:pt x="496705" y="1833402"/>
                    </a:lnTo>
                    <a:lnTo>
                      <a:pt x="476207" y="1845237"/>
                    </a:lnTo>
                    <a:lnTo>
                      <a:pt x="539323" y="1906726"/>
                    </a:lnTo>
                    <a:cubicBezTo>
                      <a:pt x="666122" y="2041658"/>
                      <a:pt x="783516" y="2201710"/>
                      <a:pt x="882931" y="2379267"/>
                    </a:cubicBezTo>
                    <a:cubicBezTo>
                      <a:pt x="1015484" y="2616010"/>
                      <a:pt x="1104800" y="2863737"/>
                      <a:pt x="1146114" y="3095688"/>
                    </a:cubicBezTo>
                    <a:lnTo>
                      <a:pt x="1152547" y="3145776"/>
                    </a:lnTo>
                    <a:lnTo>
                      <a:pt x="1154672" y="3145776"/>
                    </a:lnTo>
                    <a:lnTo>
                      <a:pt x="1161257" y="3178393"/>
                    </a:lnTo>
                    <a:cubicBezTo>
                      <a:pt x="1179193" y="3220799"/>
                      <a:pt x="1221182" y="3250553"/>
                      <a:pt x="1270121" y="3250553"/>
                    </a:cubicBezTo>
                    <a:cubicBezTo>
                      <a:pt x="1335372" y="3250553"/>
                      <a:pt x="1388269" y="3197656"/>
                      <a:pt x="1388269" y="3132405"/>
                    </a:cubicBezTo>
                    <a:lnTo>
                      <a:pt x="1383836" y="3110445"/>
                    </a:lnTo>
                    <a:lnTo>
                      <a:pt x="1381148" y="3036408"/>
                    </a:lnTo>
                    <a:cubicBezTo>
                      <a:pt x="1362957" y="2792208"/>
                      <a:pt x="1278150" y="2513565"/>
                      <a:pt x="1126575" y="2242850"/>
                    </a:cubicBezTo>
                    <a:cubicBezTo>
                      <a:pt x="1021014" y="2054316"/>
                      <a:pt x="895250" y="1891381"/>
                      <a:pt x="761510" y="1761480"/>
                    </a:cubicBezTo>
                    <a:lnTo>
                      <a:pt x="705668" y="1712758"/>
                    </a:lnTo>
                    <a:lnTo>
                      <a:pt x="684834" y="1724786"/>
                    </a:lnTo>
                    <a:close/>
                    <a:moveTo>
                      <a:pt x="256768" y="0"/>
                    </a:moveTo>
                    <a:lnTo>
                      <a:pt x="172676" y="0"/>
                    </a:lnTo>
                    <a:lnTo>
                      <a:pt x="0" y="777045"/>
                    </a:lnTo>
                    <a:lnTo>
                      <a:pt x="65010" y="1126042"/>
                    </a:lnTo>
                    <a:lnTo>
                      <a:pt x="107289" y="1091159"/>
                    </a:lnTo>
                    <a:cubicBezTo>
                      <a:pt x="124832" y="1079307"/>
                      <a:pt x="143577" y="1069099"/>
                      <a:pt x="163303" y="1060755"/>
                    </a:cubicBezTo>
                    <a:lnTo>
                      <a:pt x="267959" y="1039626"/>
                    </a:lnTo>
                    <a:lnTo>
                      <a:pt x="203004" y="690921"/>
                    </a:lnTo>
                    <a:lnTo>
                      <a:pt x="256768" y="68090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06884EA-98E8-81BF-EC4A-A14D72112F48}"/>
                </a:ext>
              </a:extLst>
            </p:cNvPr>
            <p:cNvSpPr/>
            <p:nvPr/>
          </p:nvSpPr>
          <p:spPr>
            <a:xfrm>
              <a:off x="4528814" y="5683922"/>
              <a:ext cx="767086" cy="5414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52" name="グループ化 2051">
            <a:extLst>
              <a:ext uri="{FF2B5EF4-FFF2-40B4-BE49-F238E27FC236}">
                <a16:creationId xmlns:a16="http://schemas.microsoft.com/office/drawing/2014/main" id="{62264FA7-D048-3E07-81FF-788C8D795D2C}"/>
              </a:ext>
            </a:extLst>
          </p:cNvPr>
          <p:cNvGrpSpPr/>
          <p:nvPr/>
        </p:nvGrpSpPr>
        <p:grpSpPr>
          <a:xfrm>
            <a:off x="1259307" y="3957674"/>
            <a:ext cx="1610893" cy="2325978"/>
            <a:chOff x="1259307" y="3957674"/>
            <a:chExt cx="1610893" cy="2325978"/>
          </a:xfrm>
        </p:grpSpPr>
        <p:grpSp>
          <p:nvGrpSpPr>
            <p:cNvPr id="2049" name="グループ化 2048">
              <a:extLst>
                <a:ext uri="{FF2B5EF4-FFF2-40B4-BE49-F238E27FC236}">
                  <a16:creationId xmlns:a16="http://schemas.microsoft.com/office/drawing/2014/main" id="{B56B5641-7505-AAD4-FAB8-C4DF24A4661F}"/>
                </a:ext>
              </a:extLst>
            </p:cNvPr>
            <p:cNvGrpSpPr/>
            <p:nvPr/>
          </p:nvGrpSpPr>
          <p:grpSpPr>
            <a:xfrm>
              <a:off x="1259307" y="3957674"/>
              <a:ext cx="1433093" cy="2325978"/>
              <a:chOff x="1259307" y="3957674"/>
              <a:chExt cx="1433093" cy="2325978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8A8EE85-908C-FD15-3093-6D0F80F47A25}"/>
                  </a:ext>
                </a:extLst>
              </p:cNvPr>
              <p:cNvSpPr/>
              <p:nvPr/>
            </p:nvSpPr>
            <p:spPr>
              <a:xfrm rot="10800000">
                <a:off x="1259307" y="3957674"/>
                <a:ext cx="813976" cy="2325978"/>
              </a:xfrm>
              <a:custGeom>
                <a:avLst/>
                <a:gdLst>
                  <a:gd name="csX0" fmla="*/ 327376 w 654752"/>
                  <a:gd name="csY0" fmla="*/ 1870987 h 1870987"/>
                  <a:gd name="csX1" fmla="*/ 287916 w 654752"/>
                  <a:gd name="csY1" fmla="*/ 1863020 h 1870987"/>
                  <a:gd name="csX2" fmla="*/ 382942 w 654752"/>
                  <a:gd name="csY2" fmla="*/ 1698431 h 1870987"/>
                  <a:gd name="csX3" fmla="*/ 349191 w 654752"/>
                  <a:gd name="csY3" fmla="*/ 1572471 h 1870987"/>
                  <a:gd name="csX4" fmla="*/ 278445 w 654752"/>
                  <a:gd name="csY4" fmla="*/ 1531625 h 1870987"/>
                  <a:gd name="csX5" fmla="*/ 152485 w 654752"/>
                  <a:gd name="csY5" fmla="*/ 1565376 h 1870987"/>
                  <a:gd name="csX6" fmla="*/ 57948 w 654752"/>
                  <a:gd name="csY6" fmla="*/ 1729119 h 1870987"/>
                  <a:gd name="csX7" fmla="*/ 55911 w 654752"/>
                  <a:gd name="csY7" fmla="*/ 1726650 h 1870987"/>
                  <a:gd name="csX8" fmla="*/ 0 w 654752"/>
                  <a:gd name="csY8" fmla="*/ 1543611 h 1870987"/>
                  <a:gd name="csX9" fmla="*/ 199946 w 654752"/>
                  <a:gd name="csY9" fmla="*/ 1241962 h 1870987"/>
                  <a:gd name="csX10" fmla="*/ 212725 w 654752"/>
                  <a:gd name="csY10" fmla="*/ 1239382 h 1870987"/>
                  <a:gd name="csX11" fmla="*/ 212725 w 654752"/>
                  <a:gd name="csY11" fmla="*/ 114651 h 1870987"/>
                  <a:gd name="csX12" fmla="*/ 327376 w 654752"/>
                  <a:gd name="csY12" fmla="*/ 0 h 1870987"/>
                  <a:gd name="csX13" fmla="*/ 442027 w 654752"/>
                  <a:gd name="csY13" fmla="*/ 114651 h 1870987"/>
                  <a:gd name="csX14" fmla="*/ 442027 w 654752"/>
                  <a:gd name="csY14" fmla="*/ 1239382 h 1870987"/>
                  <a:gd name="csX15" fmla="*/ 454806 w 654752"/>
                  <a:gd name="csY15" fmla="*/ 1241962 h 1870987"/>
                  <a:gd name="csX16" fmla="*/ 654752 w 654752"/>
                  <a:gd name="csY16" fmla="*/ 1543611 h 1870987"/>
                  <a:gd name="csX17" fmla="*/ 327376 w 654752"/>
                  <a:gd name="csY17" fmla="*/ 1870987 h 187098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654752" h="1870987">
                    <a:moveTo>
                      <a:pt x="327376" y="1870987"/>
                    </a:moveTo>
                    <a:lnTo>
                      <a:pt x="287916" y="1863020"/>
                    </a:lnTo>
                    <a:lnTo>
                      <a:pt x="382942" y="1698431"/>
                    </a:lnTo>
                    <a:cubicBezTo>
                      <a:pt x="408405" y="1654328"/>
                      <a:pt x="393294" y="1597934"/>
                      <a:pt x="349191" y="1572471"/>
                    </a:cubicBezTo>
                    <a:lnTo>
                      <a:pt x="278445" y="1531625"/>
                    </a:lnTo>
                    <a:cubicBezTo>
                      <a:pt x="234341" y="1506162"/>
                      <a:pt x="177948" y="1521273"/>
                      <a:pt x="152485" y="1565376"/>
                    </a:cubicBezTo>
                    <a:lnTo>
                      <a:pt x="57948" y="1729119"/>
                    </a:lnTo>
                    <a:lnTo>
                      <a:pt x="55911" y="1726650"/>
                    </a:lnTo>
                    <a:cubicBezTo>
                      <a:pt x="20612" y="1674401"/>
                      <a:pt x="0" y="1611413"/>
                      <a:pt x="0" y="1543611"/>
                    </a:cubicBezTo>
                    <a:cubicBezTo>
                      <a:pt x="0" y="1408007"/>
                      <a:pt x="82446" y="1291660"/>
                      <a:pt x="199946" y="1241962"/>
                    </a:cubicBezTo>
                    <a:lnTo>
                      <a:pt x="212725" y="1239382"/>
                    </a:lnTo>
                    <a:lnTo>
                      <a:pt x="212725" y="114651"/>
                    </a:lnTo>
                    <a:cubicBezTo>
                      <a:pt x="212725" y="51331"/>
                      <a:pt x="264056" y="0"/>
                      <a:pt x="327376" y="0"/>
                    </a:cubicBezTo>
                    <a:cubicBezTo>
                      <a:pt x="390696" y="0"/>
                      <a:pt x="442027" y="51331"/>
                      <a:pt x="442027" y="114651"/>
                    </a:cubicBezTo>
                    <a:lnTo>
                      <a:pt x="442027" y="1239382"/>
                    </a:lnTo>
                    <a:lnTo>
                      <a:pt x="454806" y="1241962"/>
                    </a:lnTo>
                    <a:cubicBezTo>
                      <a:pt x="572306" y="1291660"/>
                      <a:pt x="654752" y="1408007"/>
                      <a:pt x="654752" y="1543611"/>
                    </a:cubicBezTo>
                    <a:cubicBezTo>
                      <a:pt x="654752" y="1724416"/>
                      <a:pt x="508181" y="1870987"/>
                      <a:pt x="327376" y="187098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3D9D57CB-AEA6-B4A8-CDDE-6EACC3BDBB60}"/>
                  </a:ext>
                </a:extLst>
              </p:cNvPr>
              <p:cNvSpPr/>
              <p:nvPr/>
            </p:nvSpPr>
            <p:spPr>
              <a:xfrm rot="10800000">
                <a:off x="2265630" y="3961061"/>
                <a:ext cx="426770" cy="2309218"/>
              </a:xfrm>
              <a:custGeom>
                <a:avLst/>
                <a:gdLst>
                  <a:gd name="csX0" fmla="*/ 274138 w 343288"/>
                  <a:gd name="csY0" fmla="*/ 1857504 h 1857504"/>
                  <a:gd name="csX1" fmla="*/ 74113 w 343288"/>
                  <a:gd name="csY1" fmla="*/ 1857504 h 1857504"/>
                  <a:gd name="csX2" fmla="*/ 124119 w 343288"/>
                  <a:gd name="csY2" fmla="*/ 1641604 h 1857504"/>
                  <a:gd name="csX3" fmla="*/ 139543 w 343288"/>
                  <a:gd name="csY3" fmla="*/ 1641604 h 1857504"/>
                  <a:gd name="csX4" fmla="*/ 139543 w 343288"/>
                  <a:gd name="csY4" fmla="*/ 1075830 h 1857504"/>
                  <a:gd name="csX5" fmla="*/ 42735 w 343288"/>
                  <a:gd name="csY5" fmla="*/ 1075830 h 1857504"/>
                  <a:gd name="csX6" fmla="*/ 0 w 343288"/>
                  <a:gd name="csY6" fmla="*/ 1033095 h 1857504"/>
                  <a:gd name="csX7" fmla="*/ 0 w 343288"/>
                  <a:gd name="csY7" fmla="*/ 1023609 h 1857504"/>
                  <a:gd name="csX8" fmla="*/ 33248 w 343288"/>
                  <a:gd name="csY8" fmla="*/ 990361 h 1857504"/>
                  <a:gd name="csX9" fmla="*/ 35915 w 343288"/>
                  <a:gd name="csY9" fmla="*/ 990361 h 1857504"/>
                  <a:gd name="csX10" fmla="*/ 28829 w 343288"/>
                  <a:gd name="csY10" fmla="*/ 985583 h 1857504"/>
                  <a:gd name="csX11" fmla="*/ 0 w 343288"/>
                  <a:gd name="csY11" fmla="*/ 915984 h 1857504"/>
                  <a:gd name="csX12" fmla="*/ 0 w 343288"/>
                  <a:gd name="csY12" fmla="*/ 104971 h 1857504"/>
                  <a:gd name="csX13" fmla="*/ 104971 w 343288"/>
                  <a:gd name="csY13" fmla="*/ 0 h 1857504"/>
                  <a:gd name="csX14" fmla="*/ 238317 w 343288"/>
                  <a:gd name="csY14" fmla="*/ 0 h 1857504"/>
                  <a:gd name="csX15" fmla="*/ 343288 w 343288"/>
                  <a:gd name="csY15" fmla="*/ 104971 h 1857504"/>
                  <a:gd name="csX16" fmla="*/ 343288 w 343288"/>
                  <a:gd name="csY16" fmla="*/ 915984 h 1857504"/>
                  <a:gd name="csX17" fmla="*/ 314459 w 343288"/>
                  <a:gd name="csY17" fmla="*/ 985583 h 1857504"/>
                  <a:gd name="csX18" fmla="*/ 307373 w 343288"/>
                  <a:gd name="csY18" fmla="*/ 990361 h 1857504"/>
                  <a:gd name="csX19" fmla="*/ 310040 w 343288"/>
                  <a:gd name="csY19" fmla="*/ 990361 h 1857504"/>
                  <a:gd name="csX20" fmla="*/ 343288 w 343288"/>
                  <a:gd name="csY20" fmla="*/ 1023609 h 1857504"/>
                  <a:gd name="csX21" fmla="*/ 343288 w 343288"/>
                  <a:gd name="csY21" fmla="*/ 1033096 h 1857504"/>
                  <a:gd name="csX22" fmla="*/ 300553 w 343288"/>
                  <a:gd name="csY22" fmla="*/ 1075831 h 1857504"/>
                  <a:gd name="csX23" fmla="*/ 208707 w 343288"/>
                  <a:gd name="csY23" fmla="*/ 1075831 h 1857504"/>
                  <a:gd name="csX24" fmla="*/ 208707 w 343288"/>
                  <a:gd name="csY24" fmla="*/ 1641604 h 1857504"/>
                  <a:gd name="csX25" fmla="*/ 224132 w 343288"/>
                  <a:gd name="csY25" fmla="*/ 1641604 h 185750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</a:cxnLst>
                <a:rect l="l" t="t" r="r" b="b"/>
                <a:pathLst>
                  <a:path w="343288" h="1857504">
                    <a:moveTo>
                      <a:pt x="274138" y="1857504"/>
                    </a:moveTo>
                    <a:lnTo>
                      <a:pt x="74113" y="1857504"/>
                    </a:lnTo>
                    <a:lnTo>
                      <a:pt x="124119" y="1641604"/>
                    </a:lnTo>
                    <a:lnTo>
                      <a:pt x="139543" y="1641604"/>
                    </a:lnTo>
                    <a:lnTo>
                      <a:pt x="139543" y="1075830"/>
                    </a:lnTo>
                    <a:lnTo>
                      <a:pt x="42735" y="1075830"/>
                    </a:lnTo>
                    <a:cubicBezTo>
                      <a:pt x="19133" y="1075830"/>
                      <a:pt x="0" y="1056697"/>
                      <a:pt x="0" y="1033095"/>
                    </a:cubicBezTo>
                    <a:lnTo>
                      <a:pt x="0" y="1023609"/>
                    </a:lnTo>
                    <a:cubicBezTo>
                      <a:pt x="0" y="1005247"/>
                      <a:pt x="14886" y="990361"/>
                      <a:pt x="33248" y="990361"/>
                    </a:cubicBezTo>
                    <a:lnTo>
                      <a:pt x="35915" y="990361"/>
                    </a:lnTo>
                    <a:lnTo>
                      <a:pt x="28829" y="985583"/>
                    </a:lnTo>
                    <a:cubicBezTo>
                      <a:pt x="11017" y="967771"/>
                      <a:pt x="0" y="943164"/>
                      <a:pt x="0" y="915984"/>
                    </a:cubicBezTo>
                    <a:lnTo>
                      <a:pt x="0" y="104971"/>
                    </a:lnTo>
                    <a:cubicBezTo>
                      <a:pt x="0" y="46997"/>
                      <a:pt x="46997" y="0"/>
                      <a:pt x="104971" y="0"/>
                    </a:cubicBezTo>
                    <a:lnTo>
                      <a:pt x="238317" y="0"/>
                    </a:lnTo>
                    <a:cubicBezTo>
                      <a:pt x="296291" y="0"/>
                      <a:pt x="343288" y="46997"/>
                      <a:pt x="343288" y="104971"/>
                    </a:cubicBezTo>
                    <a:lnTo>
                      <a:pt x="343288" y="915984"/>
                    </a:lnTo>
                    <a:cubicBezTo>
                      <a:pt x="343288" y="943164"/>
                      <a:pt x="332271" y="967771"/>
                      <a:pt x="314459" y="985583"/>
                    </a:cubicBezTo>
                    <a:lnTo>
                      <a:pt x="307373" y="990361"/>
                    </a:lnTo>
                    <a:lnTo>
                      <a:pt x="310040" y="990361"/>
                    </a:lnTo>
                    <a:cubicBezTo>
                      <a:pt x="328402" y="990361"/>
                      <a:pt x="343288" y="1005247"/>
                      <a:pt x="343288" y="1023609"/>
                    </a:cubicBezTo>
                    <a:lnTo>
                      <a:pt x="343288" y="1033096"/>
                    </a:lnTo>
                    <a:cubicBezTo>
                      <a:pt x="343288" y="1056698"/>
                      <a:pt x="324155" y="1075831"/>
                      <a:pt x="300553" y="1075831"/>
                    </a:cubicBezTo>
                    <a:lnTo>
                      <a:pt x="208707" y="1075831"/>
                    </a:lnTo>
                    <a:lnTo>
                      <a:pt x="208707" y="1641604"/>
                    </a:lnTo>
                    <a:lnTo>
                      <a:pt x="224132" y="16416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0" name="フリーフォーム: 図形 2049">
              <a:extLst>
                <a:ext uri="{FF2B5EF4-FFF2-40B4-BE49-F238E27FC236}">
                  <a16:creationId xmlns:a16="http://schemas.microsoft.com/office/drawing/2014/main" id="{C244C5A7-EE9F-7997-DEA2-2829FBA3A2DE}"/>
                </a:ext>
              </a:extLst>
            </p:cNvPr>
            <p:cNvSpPr/>
            <p:nvPr/>
          </p:nvSpPr>
          <p:spPr>
            <a:xfrm>
              <a:off x="1281732" y="4850446"/>
              <a:ext cx="1588468" cy="112117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1" name="フリーフォーム: 図形 2050">
              <a:extLst>
                <a:ext uri="{FF2B5EF4-FFF2-40B4-BE49-F238E27FC236}">
                  <a16:creationId xmlns:a16="http://schemas.microsoft.com/office/drawing/2014/main" id="{9C613EAC-3C58-E41B-E901-DF5FED820A9C}"/>
                </a:ext>
              </a:extLst>
            </p:cNvPr>
            <p:cNvSpPr/>
            <p:nvPr/>
          </p:nvSpPr>
          <p:spPr>
            <a:xfrm>
              <a:off x="1281732" y="4850446"/>
              <a:ext cx="1588468" cy="112117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9436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19598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pptxo47_修理済マーク</dc:title>
  <dc:subject>pptxo47_修理済マーク</dc:subject>
  <dc:creator>でじけろお</dc:creator>
  <cp:revision>1</cp:revision>
  <dcterms:created xsi:type="dcterms:W3CDTF">2018-05-20T00:31:01Z</dcterms:created>
  <dcterms:modified xsi:type="dcterms:W3CDTF">2026-02-08T11:44:26Z</dcterms:modified>
  <cp:version>1</cp:version>
</cp:coreProperties>
</file>